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1"/>
  </p:notesMasterIdLst>
  <p:handoutMasterIdLst>
    <p:handoutMasterId r:id="rId22"/>
  </p:handoutMasterIdLst>
  <p:sldIdLst>
    <p:sldId id="303" r:id="rId3"/>
    <p:sldId id="385" r:id="rId4"/>
    <p:sldId id="386" r:id="rId5"/>
    <p:sldId id="380" r:id="rId6"/>
    <p:sldId id="384" r:id="rId7"/>
    <p:sldId id="382" r:id="rId8"/>
    <p:sldId id="383" r:id="rId9"/>
    <p:sldId id="370" r:id="rId10"/>
    <p:sldId id="387" r:id="rId11"/>
    <p:sldId id="391" r:id="rId12"/>
    <p:sldId id="371" r:id="rId13"/>
    <p:sldId id="374" r:id="rId14"/>
    <p:sldId id="377" r:id="rId15"/>
    <p:sldId id="388" r:id="rId16"/>
    <p:sldId id="323" r:id="rId17"/>
    <p:sldId id="313" r:id="rId18"/>
    <p:sldId id="390" r:id="rId19"/>
    <p:sldId id="365" r:id="rId2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C7D7D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757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663"/>
        <p:guide pos="2880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image" Target="../media/image43.jpg"/><Relationship Id="rId4" Type="http://schemas.openxmlformats.org/officeDocument/2006/relationships/image" Target="../media/image4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image" Target="../media/image43.jpg"/><Relationship Id="rId4" Type="http://schemas.openxmlformats.org/officeDocument/2006/relationships/image" Target="../media/image4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EFEDD-B59C-41D8-891B-77725F5B3B9A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7122D66-086D-4AF2-BD31-8D9F0555F8C4}">
      <dgm:prSet phldrT="[Texto]"/>
      <dgm:spPr/>
      <dgm:t>
        <a:bodyPr/>
        <a:lstStyle/>
        <a:p>
          <a:r>
            <a:rPr lang="es-MX" dirty="0" smtClean="0"/>
            <a:t>Determinantes Sociales de la Salud</a:t>
          </a:r>
          <a:endParaRPr lang="es-MX" dirty="0"/>
        </a:p>
      </dgm:t>
    </dgm:pt>
    <dgm:pt modelId="{6B844DAB-F770-4383-AAE7-7FA56EBD9F98}" type="parTrans" cxnId="{43A471D9-0C17-4529-BD5B-052577230574}">
      <dgm:prSet/>
      <dgm:spPr/>
      <dgm:t>
        <a:bodyPr/>
        <a:lstStyle/>
        <a:p>
          <a:endParaRPr lang="es-MX"/>
        </a:p>
      </dgm:t>
    </dgm:pt>
    <dgm:pt modelId="{5E673067-7FE1-4DF6-915F-B43C9816CFFB}" type="sibTrans" cxnId="{43A471D9-0C17-4529-BD5B-052577230574}">
      <dgm:prSet/>
      <dgm:spPr/>
      <dgm:t>
        <a:bodyPr/>
        <a:lstStyle/>
        <a:p>
          <a:endParaRPr lang="es-MX"/>
        </a:p>
      </dgm:t>
    </dgm:pt>
    <dgm:pt modelId="{66907141-0BED-4C61-A1BA-33FD7E441669}">
      <dgm:prSet phldrT="[Texto]"/>
      <dgm:spPr/>
      <dgm:t>
        <a:bodyPr/>
        <a:lstStyle/>
        <a:p>
          <a:r>
            <a:rPr lang="es-MX" dirty="0" smtClean="0"/>
            <a:t>Educación</a:t>
          </a:r>
          <a:endParaRPr lang="es-MX" dirty="0"/>
        </a:p>
      </dgm:t>
    </dgm:pt>
    <dgm:pt modelId="{BDA06017-D16B-4EC5-83F6-CE0E343BE66B}" type="parTrans" cxnId="{626EE3AB-D453-4CD7-A54E-5FCC1A5E5981}">
      <dgm:prSet/>
      <dgm:spPr/>
      <dgm:t>
        <a:bodyPr/>
        <a:lstStyle/>
        <a:p>
          <a:endParaRPr lang="es-MX"/>
        </a:p>
      </dgm:t>
    </dgm:pt>
    <dgm:pt modelId="{F9BE70CC-A01D-46AA-A32D-72B319690E2E}" type="sibTrans" cxnId="{626EE3AB-D453-4CD7-A54E-5FCC1A5E5981}">
      <dgm:prSet/>
      <dgm:spPr/>
      <dgm:t>
        <a:bodyPr/>
        <a:lstStyle/>
        <a:p>
          <a:endParaRPr lang="es-MX"/>
        </a:p>
      </dgm:t>
    </dgm:pt>
    <dgm:pt modelId="{9D36E776-5925-4F6C-ABE7-E93BA08AC8C5}">
      <dgm:prSet phldrT="[Texto]"/>
      <dgm:spPr/>
      <dgm:t>
        <a:bodyPr/>
        <a:lstStyle/>
        <a:p>
          <a:r>
            <a:rPr lang="es-MX" dirty="0" smtClean="0"/>
            <a:t>Salud</a:t>
          </a:r>
          <a:endParaRPr lang="es-MX" dirty="0"/>
        </a:p>
      </dgm:t>
    </dgm:pt>
    <dgm:pt modelId="{D1FC9520-4922-4E7F-8475-332771133BEA}" type="parTrans" cxnId="{89AE92BE-6A35-430E-87C7-D838957333AF}">
      <dgm:prSet/>
      <dgm:spPr/>
      <dgm:t>
        <a:bodyPr/>
        <a:lstStyle/>
        <a:p>
          <a:endParaRPr lang="es-MX"/>
        </a:p>
      </dgm:t>
    </dgm:pt>
    <dgm:pt modelId="{007A3330-650B-456B-801E-C5ADC207D9AB}" type="sibTrans" cxnId="{89AE92BE-6A35-430E-87C7-D838957333AF}">
      <dgm:prSet/>
      <dgm:spPr/>
      <dgm:t>
        <a:bodyPr/>
        <a:lstStyle/>
        <a:p>
          <a:endParaRPr lang="es-MX"/>
        </a:p>
      </dgm:t>
    </dgm:pt>
    <dgm:pt modelId="{CBFAD5F8-A78F-4029-8EDA-24E68E98705B}">
      <dgm:prSet phldrT="[Texto]"/>
      <dgm:spPr/>
      <dgm:t>
        <a:bodyPr/>
        <a:lstStyle/>
        <a:p>
          <a:r>
            <a:rPr lang="es-MX" dirty="0" smtClean="0"/>
            <a:t>Medio Ambiente</a:t>
          </a:r>
          <a:endParaRPr lang="es-MX" dirty="0"/>
        </a:p>
      </dgm:t>
    </dgm:pt>
    <dgm:pt modelId="{336678BA-738E-4FB5-AA20-6CF0DFA2A394}" type="parTrans" cxnId="{AD9B1454-06F2-4FFD-9AF6-1469186375A9}">
      <dgm:prSet/>
      <dgm:spPr/>
      <dgm:t>
        <a:bodyPr/>
        <a:lstStyle/>
        <a:p>
          <a:endParaRPr lang="es-MX"/>
        </a:p>
      </dgm:t>
    </dgm:pt>
    <dgm:pt modelId="{2B2F7DAB-C98B-4DA7-8743-321A93C16417}" type="sibTrans" cxnId="{AD9B1454-06F2-4FFD-9AF6-1469186375A9}">
      <dgm:prSet/>
      <dgm:spPr/>
      <dgm:t>
        <a:bodyPr/>
        <a:lstStyle/>
        <a:p>
          <a:endParaRPr lang="es-MX"/>
        </a:p>
      </dgm:t>
    </dgm:pt>
    <dgm:pt modelId="{35EA1CA9-D09E-4DBB-AC3A-EEBF6D810EFA}">
      <dgm:prSet phldrT="[Texto]"/>
      <dgm:spPr/>
      <dgm:t>
        <a:bodyPr/>
        <a:lstStyle/>
        <a:p>
          <a:r>
            <a:rPr lang="es-MX" dirty="0" smtClean="0"/>
            <a:t>Seguridad Publica</a:t>
          </a:r>
          <a:endParaRPr lang="es-MX" dirty="0"/>
        </a:p>
      </dgm:t>
    </dgm:pt>
    <dgm:pt modelId="{D8666C23-7345-41CB-AA27-65178C896671}" type="parTrans" cxnId="{399E5E5A-73DE-409B-BA8A-06CB129A82DB}">
      <dgm:prSet/>
      <dgm:spPr/>
      <dgm:t>
        <a:bodyPr/>
        <a:lstStyle/>
        <a:p>
          <a:endParaRPr lang="es-MX"/>
        </a:p>
      </dgm:t>
    </dgm:pt>
    <dgm:pt modelId="{F19C7B63-531E-419F-A006-C658D6E7C26D}" type="sibTrans" cxnId="{399E5E5A-73DE-409B-BA8A-06CB129A82DB}">
      <dgm:prSet/>
      <dgm:spPr/>
      <dgm:t>
        <a:bodyPr/>
        <a:lstStyle/>
        <a:p>
          <a:endParaRPr lang="es-MX"/>
        </a:p>
      </dgm:t>
    </dgm:pt>
    <dgm:pt modelId="{69C204AA-5799-4EE4-A61F-18051681D7F9}">
      <dgm:prSet/>
      <dgm:spPr/>
      <dgm:t>
        <a:bodyPr/>
        <a:lstStyle/>
        <a:p>
          <a:r>
            <a:rPr lang="es-MX" dirty="0" smtClean="0"/>
            <a:t>Agua Potable y Saneamiento</a:t>
          </a:r>
          <a:endParaRPr lang="es-MX" dirty="0"/>
        </a:p>
      </dgm:t>
    </dgm:pt>
    <dgm:pt modelId="{31B7AB12-18E2-42F0-A411-209DE15F10D0}" type="parTrans" cxnId="{0B645BC6-FC30-4152-A06E-D0F6F8503201}">
      <dgm:prSet/>
      <dgm:spPr/>
      <dgm:t>
        <a:bodyPr/>
        <a:lstStyle/>
        <a:p>
          <a:endParaRPr lang="es-MX"/>
        </a:p>
      </dgm:t>
    </dgm:pt>
    <dgm:pt modelId="{1E84134E-7C3E-4F76-8CE6-880F6887C77E}" type="sibTrans" cxnId="{0B645BC6-FC30-4152-A06E-D0F6F8503201}">
      <dgm:prSet/>
      <dgm:spPr/>
      <dgm:t>
        <a:bodyPr/>
        <a:lstStyle/>
        <a:p>
          <a:endParaRPr lang="es-MX"/>
        </a:p>
      </dgm:t>
    </dgm:pt>
    <dgm:pt modelId="{1BF69D73-5775-46B9-A16D-4964C7C5FE4E}">
      <dgm:prSet/>
      <dgm:spPr/>
      <dgm:t>
        <a:bodyPr/>
        <a:lstStyle/>
        <a:p>
          <a:r>
            <a:rPr lang="es-MX" dirty="0" smtClean="0"/>
            <a:t>Alimentación</a:t>
          </a:r>
          <a:endParaRPr lang="es-MX" dirty="0"/>
        </a:p>
      </dgm:t>
    </dgm:pt>
    <dgm:pt modelId="{F3CC0FAE-93CF-4ED0-B895-096B7D2FC64C}" type="parTrans" cxnId="{92E9C970-E834-4C7C-8AFC-1E1DC85EA685}">
      <dgm:prSet/>
      <dgm:spPr/>
      <dgm:t>
        <a:bodyPr/>
        <a:lstStyle/>
        <a:p>
          <a:endParaRPr lang="es-MX"/>
        </a:p>
      </dgm:t>
    </dgm:pt>
    <dgm:pt modelId="{9B751C01-1D07-468F-9E8F-9690C1BCD9C3}" type="sibTrans" cxnId="{92E9C970-E834-4C7C-8AFC-1E1DC85EA685}">
      <dgm:prSet/>
      <dgm:spPr/>
      <dgm:t>
        <a:bodyPr/>
        <a:lstStyle/>
        <a:p>
          <a:endParaRPr lang="es-MX"/>
        </a:p>
      </dgm:t>
    </dgm:pt>
    <dgm:pt modelId="{F8C476EA-F9B5-4011-81D7-2DB72F087714}">
      <dgm:prSet/>
      <dgm:spPr/>
      <dgm:t>
        <a:bodyPr/>
        <a:lstStyle/>
        <a:p>
          <a:r>
            <a:rPr lang="es-MX" dirty="0" smtClean="0"/>
            <a:t>Vivienda</a:t>
          </a:r>
          <a:endParaRPr lang="es-MX" dirty="0"/>
        </a:p>
      </dgm:t>
    </dgm:pt>
    <dgm:pt modelId="{B99A465E-713B-4137-8672-7C4F0CCB4735}" type="parTrans" cxnId="{048AA983-4069-4B84-9D8A-9850CAFCDF3B}">
      <dgm:prSet/>
      <dgm:spPr/>
      <dgm:t>
        <a:bodyPr/>
        <a:lstStyle/>
        <a:p>
          <a:endParaRPr lang="es-MX"/>
        </a:p>
      </dgm:t>
    </dgm:pt>
    <dgm:pt modelId="{1DE46D08-1490-4E07-8F15-ED18530FD2C7}" type="sibTrans" cxnId="{048AA983-4069-4B84-9D8A-9850CAFCDF3B}">
      <dgm:prSet/>
      <dgm:spPr/>
      <dgm:t>
        <a:bodyPr/>
        <a:lstStyle/>
        <a:p>
          <a:endParaRPr lang="es-MX"/>
        </a:p>
      </dgm:t>
    </dgm:pt>
    <dgm:pt modelId="{9052E4A3-5710-4D18-B0F1-AEA91B312BD8}">
      <dgm:prSet/>
      <dgm:spPr/>
      <dgm:t>
        <a:bodyPr/>
        <a:lstStyle/>
        <a:p>
          <a:r>
            <a:rPr lang="es-MX" dirty="0" smtClean="0"/>
            <a:t>Recreación y Deporte</a:t>
          </a:r>
          <a:endParaRPr lang="es-MX" dirty="0"/>
        </a:p>
      </dgm:t>
    </dgm:pt>
    <dgm:pt modelId="{137F3678-F744-4CA1-B942-F1C810F7F4A0}" type="parTrans" cxnId="{5FB8C5C9-B3C6-477A-A848-772831820E5F}">
      <dgm:prSet/>
      <dgm:spPr/>
      <dgm:t>
        <a:bodyPr/>
        <a:lstStyle/>
        <a:p>
          <a:endParaRPr lang="es-MX"/>
        </a:p>
      </dgm:t>
    </dgm:pt>
    <dgm:pt modelId="{EA91E63C-9EEC-407E-98C7-F8A25AE2ADBE}" type="sibTrans" cxnId="{5FB8C5C9-B3C6-477A-A848-772831820E5F}">
      <dgm:prSet/>
      <dgm:spPr/>
      <dgm:t>
        <a:bodyPr/>
        <a:lstStyle/>
        <a:p>
          <a:endParaRPr lang="es-MX"/>
        </a:p>
      </dgm:t>
    </dgm:pt>
    <dgm:pt modelId="{2D24EF73-AEB9-43E0-9AE7-B4FF337AF9BF}">
      <dgm:prSet/>
      <dgm:spPr/>
      <dgm:t>
        <a:bodyPr/>
        <a:lstStyle/>
        <a:p>
          <a:r>
            <a:rPr lang="es-MX" dirty="0" smtClean="0"/>
            <a:t>Salud en el Trabajo</a:t>
          </a:r>
          <a:endParaRPr lang="es-MX" dirty="0"/>
        </a:p>
      </dgm:t>
    </dgm:pt>
    <dgm:pt modelId="{09DAB700-49DE-42B4-AC13-B2B6855EE631}" type="parTrans" cxnId="{1811FE45-2973-44C3-BBF3-4FA36EDC95AF}">
      <dgm:prSet/>
      <dgm:spPr/>
      <dgm:t>
        <a:bodyPr/>
        <a:lstStyle/>
        <a:p>
          <a:endParaRPr lang="es-MX"/>
        </a:p>
      </dgm:t>
    </dgm:pt>
    <dgm:pt modelId="{90861725-6D3D-4D3E-A3FD-2366DDABB239}" type="sibTrans" cxnId="{1811FE45-2973-44C3-BBF3-4FA36EDC95AF}">
      <dgm:prSet/>
      <dgm:spPr/>
      <dgm:t>
        <a:bodyPr/>
        <a:lstStyle/>
        <a:p>
          <a:endParaRPr lang="es-MX"/>
        </a:p>
      </dgm:t>
    </dgm:pt>
    <dgm:pt modelId="{FDC39C00-A8D0-4714-8F0E-DB3BB8CC24A2}" type="pres">
      <dgm:prSet presAssocID="{672EFEDD-B59C-41D8-891B-77725F5B3B9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F404D8-D8D1-4809-9472-C1C5C64ECBA7}" type="pres">
      <dgm:prSet presAssocID="{672EFEDD-B59C-41D8-891B-77725F5B3B9A}" presName="radial" presStyleCnt="0">
        <dgm:presLayoutVars>
          <dgm:animLvl val="ctr"/>
        </dgm:presLayoutVars>
      </dgm:prSet>
      <dgm:spPr/>
    </dgm:pt>
    <dgm:pt modelId="{9A2957C6-F8D3-4D63-B1F4-D8EF6A9C5127}" type="pres">
      <dgm:prSet presAssocID="{47122D66-086D-4AF2-BD31-8D9F0555F8C4}" presName="centerShape" presStyleLbl="vennNode1" presStyleIdx="0" presStyleCnt="10"/>
      <dgm:spPr/>
      <dgm:t>
        <a:bodyPr/>
        <a:lstStyle/>
        <a:p>
          <a:endParaRPr lang="es-MX"/>
        </a:p>
      </dgm:t>
    </dgm:pt>
    <dgm:pt modelId="{01F22DFE-5B30-40A1-99E9-DC1506D7DC6E}" type="pres">
      <dgm:prSet presAssocID="{66907141-0BED-4C61-A1BA-33FD7E441669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09B6CD-25D9-4EE5-B228-AC2B13F06C0F}" type="pres">
      <dgm:prSet presAssocID="{69C204AA-5799-4EE4-A61F-18051681D7F9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7F6F30-D5A5-4236-8752-0017FBF10089}" type="pres">
      <dgm:prSet presAssocID="{1BF69D73-5775-46B9-A16D-4964C7C5FE4E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37DC08-732F-4D25-BCC9-CB781973E3AB}" type="pres">
      <dgm:prSet presAssocID="{2D24EF73-AEB9-43E0-9AE7-B4FF337AF9BF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F40361-663F-4314-A16B-13173495B45A}" type="pres">
      <dgm:prSet presAssocID="{9052E4A3-5710-4D18-B0F1-AEA91B312BD8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AA324E-FDFE-4CBD-8B23-243D34D257DE}" type="pres">
      <dgm:prSet presAssocID="{F8C476EA-F9B5-4011-81D7-2DB72F087714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335AB7-51F0-4E85-97A2-DE7BC9AE7B68}" type="pres">
      <dgm:prSet presAssocID="{9D36E776-5925-4F6C-ABE7-E93BA08AC8C5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F67232-A167-4D86-8C9E-02341C88EBCD}" type="pres">
      <dgm:prSet presAssocID="{CBFAD5F8-A78F-4029-8EDA-24E68E98705B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017C87-7D3D-41F9-BFDF-E888E586F0C4}" type="pres">
      <dgm:prSet presAssocID="{35EA1CA9-D09E-4DBB-AC3A-EEBF6D810EFA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0DB5F21-3A2E-4C84-AA82-A9E1614148E8}" type="presOf" srcId="{35EA1CA9-D09E-4DBB-AC3A-EEBF6D810EFA}" destId="{08017C87-7D3D-41F9-BFDF-E888E586F0C4}" srcOrd="0" destOrd="0" presId="urn:microsoft.com/office/officeart/2005/8/layout/radial3"/>
    <dgm:cxn modelId="{48B544A3-CFA5-4725-93A3-796552309ABF}" type="presOf" srcId="{2D24EF73-AEB9-43E0-9AE7-B4FF337AF9BF}" destId="{7537DC08-732F-4D25-BCC9-CB781973E3AB}" srcOrd="0" destOrd="0" presId="urn:microsoft.com/office/officeart/2005/8/layout/radial3"/>
    <dgm:cxn modelId="{E7C718FA-3026-4A4B-BAD8-BD539407692E}" type="presOf" srcId="{672EFEDD-B59C-41D8-891B-77725F5B3B9A}" destId="{FDC39C00-A8D0-4714-8F0E-DB3BB8CC24A2}" srcOrd="0" destOrd="0" presId="urn:microsoft.com/office/officeart/2005/8/layout/radial3"/>
    <dgm:cxn modelId="{3449E119-B365-40EB-8081-CE6712C151B3}" type="presOf" srcId="{F8C476EA-F9B5-4011-81D7-2DB72F087714}" destId="{01AA324E-FDFE-4CBD-8B23-243D34D257DE}" srcOrd="0" destOrd="0" presId="urn:microsoft.com/office/officeart/2005/8/layout/radial3"/>
    <dgm:cxn modelId="{AD9B1454-06F2-4FFD-9AF6-1469186375A9}" srcId="{47122D66-086D-4AF2-BD31-8D9F0555F8C4}" destId="{CBFAD5F8-A78F-4029-8EDA-24E68E98705B}" srcOrd="7" destOrd="0" parTransId="{336678BA-738E-4FB5-AA20-6CF0DFA2A394}" sibTransId="{2B2F7DAB-C98B-4DA7-8743-321A93C16417}"/>
    <dgm:cxn modelId="{048AA983-4069-4B84-9D8A-9850CAFCDF3B}" srcId="{47122D66-086D-4AF2-BD31-8D9F0555F8C4}" destId="{F8C476EA-F9B5-4011-81D7-2DB72F087714}" srcOrd="5" destOrd="0" parTransId="{B99A465E-713B-4137-8672-7C4F0CCB4735}" sibTransId="{1DE46D08-1490-4E07-8F15-ED18530FD2C7}"/>
    <dgm:cxn modelId="{8A5E44E8-524D-4C98-9235-7EDC21DE11DA}" type="presOf" srcId="{47122D66-086D-4AF2-BD31-8D9F0555F8C4}" destId="{9A2957C6-F8D3-4D63-B1F4-D8EF6A9C5127}" srcOrd="0" destOrd="0" presId="urn:microsoft.com/office/officeart/2005/8/layout/radial3"/>
    <dgm:cxn modelId="{2639FC4D-F31E-4DE4-96D5-49BED8455DAC}" type="presOf" srcId="{69C204AA-5799-4EE4-A61F-18051681D7F9}" destId="{1509B6CD-25D9-4EE5-B228-AC2B13F06C0F}" srcOrd="0" destOrd="0" presId="urn:microsoft.com/office/officeart/2005/8/layout/radial3"/>
    <dgm:cxn modelId="{AFA2F7B9-51CA-4F45-8672-E2E57DA8FCFA}" type="presOf" srcId="{66907141-0BED-4C61-A1BA-33FD7E441669}" destId="{01F22DFE-5B30-40A1-99E9-DC1506D7DC6E}" srcOrd="0" destOrd="0" presId="urn:microsoft.com/office/officeart/2005/8/layout/radial3"/>
    <dgm:cxn modelId="{89AE92BE-6A35-430E-87C7-D838957333AF}" srcId="{47122D66-086D-4AF2-BD31-8D9F0555F8C4}" destId="{9D36E776-5925-4F6C-ABE7-E93BA08AC8C5}" srcOrd="6" destOrd="0" parTransId="{D1FC9520-4922-4E7F-8475-332771133BEA}" sibTransId="{007A3330-650B-456B-801E-C5ADC207D9AB}"/>
    <dgm:cxn modelId="{626EE3AB-D453-4CD7-A54E-5FCC1A5E5981}" srcId="{47122D66-086D-4AF2-BD31-8D9F0555F8C4}" destId="{66907141-0BED-4C61-A1BA-33FD7E441669}" srcOrd="0" destOrd="0" parTransId="{BDA06017-D16B-4EC5-83F6-CE0E343BE66B}" sibTransId="{F9BE70CC-A01D-46AA-A32D-72B319690E2E}"/>
    <dgm:cxn modelId="{3067D147-D25D-447A-A201-AE870F2CC440}" type="presOf" srcId="{CBFAD5F8-A78F-4029-8EDA-24E68E98705B}" destId="{E8F67232-A167-4D86-8C9E-02341C88EBCD}" srcOrd="0" destOrd="0" presId="urn:microsoft.com/office/officeart/2005/8/layout/radial3"/>
    <dgm:cxn modelId="{43A471D9-0C17-4529-BD5B-052577230574}" srcId="{672EFEDD-B59C-41D8-891B-77725F5B3B9A}" destId="{47122D66-086D-4AF2-BD31-8D9F0555F8C4}" srcOrd="0" destOrd="0" parTransId="{6B844DAB-F770-4383-AAE7-7FA56EBD9F98}" sibTransId="{5E673067-7FE1-4DF6-915F-B43C9816CFFB}"/>
    <dgm:cxn modelId="{0B645BC6-FC30-4152-A06E-D0F6F8503201}" srcId="{47122D66-086D-4AF2-BD31-8D9F0555F8C4}" destId="{69C204AA-5799-4EE4-A61F-18051681D7F9}" srcOrd="1" destOrd="0" parTransId="{31B7AB12-18E2-42F0-A411-209DE15F10D0}" sibTransId="{1E84134E-7C3E-4F76-8CE6-880F6887C77E}"/>
    <dgm:cxn modelId="{92E9C970-E834-4C7C-8AFC-1E1DC85EA685}" srcId="{47122D66-086D-4AF2-BD31-8D9F0555F8C4}" destId="{1BF69D73-5775-46B9-A16D-4964C7C5FE4E}" srcOrd="2" destOrd="0" parTransId="{F3CC0FAE-93CF-4ED0-B895-096B7D2FC64C}" sibTransId="{9B751C01-1D07-468F-9E8F-9690C1BCD9C3}"/>
    <dgm:cxn modelId="{399E5E5A-73DE-409B-BA8A-06CB129A82DB}" srcId="{47122D66-086D-4AF2-BD31-8D9F0555F8C4}" destId="{35EA1CA9-D09E-4DBB-AC3A-EEBF6D810EFA}" srcOrd="8" destOrd="0" parTransId="{D8666C23-7345-41CB-AA27-65178C896671}" sibTransId="{F19C7B63-531E-419F-A006-C658D6E7C26D}"/>
    <dgm:cxn modelId="{B6E17B18-EF21-4338-86E2-9D7A9AF2D5A2}" type="presOf" srcId="{1BF69D73-5775-46B9-A16D-4964C7C5FE4E}" destId="{497F6F30-D5A5-4236-8752-0017FBF10089}" srcOrd="0" destOrd="0" presId="urn:microsoft.com/office/officeart/2005/8/layout/radial3"/>
    <dgm:cxn modelId="{125B539D-721B-493B-B0F5-EB24B4E46F54}" type="presOf" srcId="{9052E4A3-5710-4D18-B0F1-AEA91B312BD8}" destId="{4CF40361-663F-4314-A16B-13173495B45A}" srcOrd="0" destOrd="0" presId="urn:microsoft.com/office/officeart/2005/8/layout/radial3"/>
    <dgm:cxn modelId="{1811FE45-2973-44C3-BBF3-4FA36EDC95AF}" srcId="{47122D66-086D-4AF2-BD31-8D9F0555F8C4}" destId="{2D24EF73-AEB9-43E0-9AE7-B4FF337AF9BF}" srcOrd="3" destOrd="0" parTransId="{09DAB700-49DE-42B4-AC13-B2B6855EE631}" sibTransId="{90861725-6D3D-4D3E-A3FD-2366DDABB239}"/>
    <dgm:cxn modelId="{47C3B76C-CD3F-4A2C-9F90-1C4F758E3831}" type="presOf" srcId="{9D36E776-5925-4F6C-ABE7-E93BA08AC8C5}" destId="{BB335AB7-51F0-4E85-97A2-DE7BC9AE7B68}" srcOrd="0" destOrd="0" presId="urn:microsoft.com/office/officeart/2005/8/layout/radial3"/>
    <dgm:cxn modelId="{5FB8C5C9-B3C6-477A-A848-772831820E5F}" srcId="{47122D66-086D-4AF2-BD31-8D9F0555F8C4}" destId="{9052E4A3-5710-4D18-B0F1-AEA91B312BD8}" srcOrd="4" destOrd="0" parTransId="{137F3678-F744-4CA1-B942-F1C810F7F4A0}" sibTransId="{EA91E63C-9EEC-407E-98C7-F8A25AE2ADBE}"/>
    <dgm:cxn modelId="{11F0C0E3-48C5-46E7-8513-1932672F6C28}" type="presParOf" srcId="{FDC39C00-A8D0-4714-8F0E-DB3BB8CC24A2}" destId="{28F404D8-D8D1-4809-9472-C1C5C64ECBA7}" srcOrd="0" destOrd="0" presId="urn:microsoft.com/office/officeart/2005/8/layout/radial3"/>
    <dgm:cxn modelId="{69E2219F-B6E8-4F91-9677-E6D3A78DF3D0}" type="presParOf" srcId="{28F404D8-D8D1-4809-9472-C1C5C64ECBA7}" destId="{9A2957C6-F8D3-4D63-B1F4-D8EF6A9C5127}" srcOrd="0" destOrd="0" presId="urn:microsoft.com/office/officeart/2005/8/layout/radial3"/>
    <dgm:cxn modelId="{1AAF38E6-1804-43EC-B1A8-A99FCC0938F7}" type="presParOf" srcId="{28F404D8-D8D1-4809-9472-C1C5C64ECBA7}" destId="{01F22DFE-5B30-40A1-99E9-DC1506D7DC6E}" srcOrd="1" destOrd="0" presId="urn:microsoft.com/office/officeart/2005/8/layout/radial3"/>
    <dgm:cxn modelId="{A7FD46B8-4FDC-4AF9-A182-2698A67E976F}" type="presParOf" srcId="{28F404D8-D8D1-4809-9472-C1C5C64ECBA7}" destId="{1509B6CD-25D9-4EE5-B228-AC2B13F06C0F}" srcOrd="2" destOrd="0" presId="urn:microsoft.com/office/officeart/2005/8/layout/radial3"/>
    <dgm:cxn modelId="{CE8D0049-4068-4334-89EC-D80A20201B31}" type="presParOf" srcId="{28F404D8-D8D1-4809-9472-C1C5C64ECBA7}" destId="{497F6F30-D5A5-4236-8752-0017FBF10089}" srcOrd="3" destOrd="0" presId="urn:microsoft.com/office/officeart/2005/8/layout/radial3"/>
    <dgm:cxn modelId="{6ECF02E1-2FF2-47CC-BE32-A92293989551}" type="presParOf" srcId="{28F404D8-D8D1-4809-9472-C1C5C64ECBA7}" destId="{7537DC08-732F-4D25-BCC9-CB781973E3AB}" srcOrd="4" destOrd="0" presId="urn:microsoft.com/office/officeart/2005/8/layout/radial3"/>
    <dgm:cxn modelId="{A96B7A42-920A-49C5-88DF-8349C7D9713C}" type="presParOf" srcId="{28F404D8-D8D1-4809-9472-C1C5C64ECBA7}" destId="{4CF40361-663F-4314-A16B-13173495B45A}" srcOrd="5" destOrd="0" presId="urn:microsoft.com/office/officeart/2005/8/layout/radial3"/>
    <dgm:cxn modelId="{E58C4423-5DBD-4C68-8BF2-7D30BE2CC04B}" type="presParOf" srcId="{28F404D8-D8D1-4809-9472-C1C5C64ECBA7}" destId="{01AA324E-FDFE-4CBD-8B23-243D34D257DE}" srcOrd="6" destOrd="0" presId="urn:microsoft.com/office/officeart/2005/8/layout/radial3"/>
    <dgm:cxn modelId="{3E9EC8CE-1299-45A5-BEB9-7488EF1591BA}" type="presParOf" srcId="{28F404D8-D8D1-4809-9472-C1C5C64ECBA7}" destId="{BB335AB7-51F0-4E85-97A2-DE7BC9AE7B68}" srcOrd="7" destOrd="0" presId="urn:microsoft.com/office/officeart/2005/8/layout/radial3"/>
    <dgm:cxn modelId="{7D0A74F2-E8C4-4491-88A8-B9B1120A8187}" type="presParOf" srcId="{28F404D8-D8D1-4809-9472-C1C5C64ECBA7}" destId="{E8F67232-A167-4D86-8C9E-02341C88EBCD}" srcOrd="8" destOrd="0" presId="urn:microsoft.com/office/officeart/2005/8/layout/radial3"/>
    <dgm:cxn modelId="{9DBA7406-441E-48DA-9D29-4BAB900172E0}" type="presParOf" srcId="{28F404D8-D8D1-4809-9472-C1C5C64ECBA7}" destId="{08017C87-7D3D-41F9-BFDF-E888E586F0C4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ED7F1-6013-4C36-BE9E-531BDDE9D3A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0CDAEBD-B36F-41D8-AFC2-5C90FDFD25C2}">
      <dgm:prSet/>
      <dgm:spPr/>
      <dgm:t>
        <a:bodyPr/>
        <a:lstStyle/>
        <a:p>
          <a:endParaRPr lang="es-MX" dirty="0"/>
        </a:p>
      </dgm:t>
    </dgm:pt>
    <dgm:pt modelId="{D0F7CACE-01FB-4FB9-B5FF-7F6EFFE32035}" type="parTrans" cxnId="{61402729-A8D3-4E47-ACF0-94DE5299C2A5}">
      <dgm:prSet/>
      <dgm:spPr/>
      <dgm:t>
        <a:bodyPr/>
        <a:lstStyle/>
        <a:p>
          <a:endParaRPr lang="es-MX"/>
        </a:p>
      </dgm:t>
    </dgm:pt>
    <dgm:pt modelId="{BCB6D88F-4E13-4943-8EA7-DF0DAA865D93}" type="sibTrans" cxnId="{61402729-A8D3-4E47-ACF0-94DE5299C2A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489EFC75-5DD3-48E5-9433-E3B49BB75DF3}">
      <dgm:prSet phldrT="[Texto]" phldr="1"/>
      <dgm:spPr/>
      <dgm:t>
        <a:bodyPr/>
        <a:lstStyle/>
        <a:p>
          <a:endParaRPr lang="es-MX" dirty="0"/>
        </a:p>
      </dgm:t>
    </dgm:pt>
    <dgm:pt modelId="{8B2ABC36-FFBE-4E4F-9138-791A174834AA}" type="parTrans" cxnId="{3DD39F8B-5EEA-426D-8B07-F4303D1FBA3E}">
      <dgm:prSet/>
      <dgm:spPr/>
      <dgm:t>
        <a:bodyPr/>
        <a:lstStyle/>
        <a:p>
          <a:endParaRPr lang="es-MX"/>
        </a:p>
      </dgm:t>
    </dgm:pt>
    <dgm:pt modelId="{36514C76-60EC-4104-B448-CA596E0E1645}" type="sibTrans" cxnId="{3DD39F8B-5EEA-426D-8B07-F4303D1FBA3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MX"/>
        </a:p>
      </dgm:t>
    </dgm:pt>
    <dgm:pt modelId="{280D8C63-8B83-41E5-8E45-C0AD3DA5A98E}">
      <dgm:prSet phldrT="[Texto]" phldr="1"/>
      <dgm:spPr/>
      <dgm:t>
        <a:bodyPr/>
        <a:lstStyle/>
        <a:p>
          <a:endParaRPr lang="es-MX" dirty="0"/>
        </a:p>
      </dgm:t>
    </dgm:pt>
    <dgm:pt modelId="{EC25C60F-FA98-42C7-8E8E-B1E2CB5F43D4}" type="parTrans" cxnId="{B0712DED-DB38-4A4B-AA24-E70207312471}">
      <dgm:prSet/>
      <dgm:spPr/>
      <dgm:t>
        <a:bodyPr/>
        <a:lstStyle/>
        <a:p>
          <a:endParaRPr lang="es-MX"/>
        </a:p>
      </dgm:t>
    </dgm:pt>
    <dgm:pt modelId="{5FF085CD-D264-488C-8D1E-1CCBF3A13CD3}" type="sibTrans" cxnId="{B0712DED-DB38-4A4B-AA24-E7020731247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AE4369E7-C0E9-4F18-AB81-A975FDB5DB3E}">
      <dgm:prSet phldrT="[Texto]" phldr="1"/>
      <dgm:spPr/>
      <dgm:t>
        <a:bodyPr/>
        <a:lstStyle/>
        <a:p>
          <a:endParaRPr lang="es-MX" dirty="0"/>
        </a:p>
      </dgm:t>
    </dgm:pt>
    <dgm:pt modelId="{921B5B35-9C24-4506-92B7-971066DE638E}" type="parTrans" cxnId="{17D21AA7-AFBF-4A3D-B552-D238B30852B4}">
      <dgm:prSet/>
      <dgm:spPr/>
      <dgm:t>
        <a:bodyPr/>
        <a:lstStyle/>
        <a:p>
          <a:endParaRPr lang="es-MX"/>
        </a:p>
      </dgm:t>
    </dgm:pt>
    <dgm:pt modelId="{34CB576D-A081-48FE-B134-776DB9A3FD05}" type="sibTrans" cxnId="{17D21AA7-AFBF-4A3D-B552-D238B30852B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s-MX"/>
        </a:p>
      </dgm:t>
    </dgm:pt>
    <dgm:pt modelId="{11936553-DD88-4B7F-992E-D27A2979E6AA}" type="pres">
      <dgm:prSet presAssocID="{AB4ED7F1-6013-4C36-BE9E-531BDDE9D3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0182AAD6-E628-43FC-8258-6DAF38B4E195}" type="pres">
      <dgm:prSet presAssocID="{AB4ED7F1-6013-4C36-BE9E-531BDDE9D3A6}" presName="Name1" presStyleCnt="0"/>
      <dgm:spPr/>
    </dgm:pt>
    <dgm:pt modelId="{2CD59626-9F2E-48A0-8957-E6081084ED50}" type="pres">
      <dgm:prSet presAssocID="{BCB6D88F-4E13-4943-8EA7-DF0DAA865D93}" presName="picture_1" presStyleCnt="0"/>
      <dgm:spPr/>
    </dgm:pt>
    <dgm:pt modelId="{ECA1C40B-05DF-42A5-A50F-48F30E5EF9E9}" type="pres">
      <dgm:prSet presAssocID="{BCB6D88F-4E13-4943-8EA7-DF0DAA865D93}" presName="pictureRepeatNode" presStyleLbl="alignImgPlace1" presStyleIdx="0" presStyleCnt="4" custScaleX="104694" custScaleY="106201" custLinFactNeighborX="438" custLinFactNeighborY="314"/>
      <dgm:spPr/>
      <dgm:t>
        <a:bodyPr/>
        <a:lstStyle/>
        <a:p>
          <a:endParaRPr lang="es-ES"/>
        </a:p>
      </dgm:t>
    </dgm:pt>
    <dgm:pt modelId="{6AD9DC81-C937-413E-8E87-AD2165D32CA9}" type="pres">
      <dgm:prSet presAssocID="{F0CDAEBD-B36F-41D8-AFC2-5C90FDFD25C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A4404-027E-4FC5-9309-7D9BD821BF0F}" type="pres">
      <dgm:prSet presAssocID="{36514C76-60EC-4104-B448-CA596E0E1645}" presName="picture_2" presStyleCnt="0"/>
      <dgm:spPr/>
    </dgm:pt>
    <dgm:pt modelId="{64916F70-EE76-46FF-BD6A-7F5D1799225C}" type="pres">
      <dgm:prSet presAssocID="{36514C76-60EC-4104-B448-CA596E0E1645}" presName="pictureRepeatNode" presStyleLbl="alignImgPlace1" presStyleIdx="1" presStyleCnt="4" custScaleX="141908" custScaleY="128918"/>
      <dgm:spPr/>
      <dgm:t>
        <a:bodyPr/>
        <a:lstStyle/>
        <a:p>
          <a:endParaRPr lang="es-ES"/>
        </a:p>
      </dgm:t>
    </dgm:pt>
    <dgm:pt modelId="{FA20B680-5019-4430-89D6-3C3FA684F27B}" type="pres">
      <dgm:prSet presAssocID="{489EFC75-5DD3-48E5-9433-E3B49BB75DF3}" presName="line_2" presStyleLbl="parChTrans1D1" presStyleIdx="0" presStyleCnt="3"/>
      <dgm:spPr/>
    </dgm:pt>
    <dgm:pt modelId="{6EEDCE6F-7BA5-4712-9376-C362CC04004E}" type="pres">
      <dgm:prSet presAssocID="{489EFC75-5DD3-48E5-9433-E3B49BB75DF3}" presName="textparent_2" presStyleLbl="node1" presStyleIdx="0" presStyleCnt="0"/>
      <dgm:spPr/>
    </dgm:pt>
    <dgm:pt modelId="{16BA38C8-4F22-4056-A053-3748D8A81514}" type="pres">
      <dgm:prSet presAssocID="{489EFC75-5DD3-48E5-9433-E3B49BB75DF3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D1DF6D-33E2-440E-B19F-8A8669E4C00D}" type="pres">
      <dgm:prSet presAssocID="{5FF085CD-D264-488C-8D1E-1CCBF3A13CD3}" presName="picture_3" presStyleCnt="0"/>
      <dgm:spPr/>
    </dgm:pt>
    <dgm:pt modelId="{52CA9882-A251-4811-92C0-A11C8D6667BD}" type="pres">
      <dgm:prSet presAssocID="{5FF085CD-D264-488C-8D1E-1CCBF3A13CD3}" presName="pictureRepeatNode" presStyleLbl="alignImgPlace1" presStyleIdx="2" presStyleCnt="4"/>
      <dgm:spPr/>
      <dgm:t>
        <a:bodyPr/>
        <a:lstStyle/>
        <a:p>
          <a:endParaRPr lang="es-ES"/>
        </a:p>
      </dgm:t>
    </dgm:pt>
    <dgm:pt modelId="{0C9B1AF4-5B4C-4FB3-91A2-94CC01B46550}" type="pres">
      <dgm:prSet presAssocID="{280D8C63-8B83-41E5-8E45-C0AD3DA5A98E}" presName="line_3" presStyleLbl="parChTrans1D1" presStyleIdx="1" presStyleCnt="3"/>
      <dgm:spPr/>
    </dgm:pt>
    <dgm:pt modelId="{399339F5-CAD2-4D29-9E6E-C86A1360013F}" type="pres">
      <dgm:prSet presAssocID="{280D8C63-8B83-41E5-8E45-C0AD3DA5A98E}" presName="textparent_3" presStyleLbl="node1" presStyleIdx="0" presStyleCnt="0"/>
      <dgm:spPr/>
    </dgm:pt>
    <dgm:pt modelId="{C319F5D0-BA20-41E5-B0E2-3C35761B75BB}" type="pres">
      <dgm:prSet presAssocID="{280D8C63-8B83-41E5-8E45-C0AD3DA5A98E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D6827-0BA7-40CD-8E01-9A808E35020D}" type="pres">
      <dgm:prSet presAssocID="{34CB576D-A081-48FE-B134-776DB9A3FD05}" presName="picture_4" presStyleCnt="0"/>
      <dgm:spPr/>
    </dgm:pt>
    <dgm:pt modelId="{C346201C-1DB2-40DF-AB67-463A4A4E760A}" type="pres">
      <dgm:prSet presAssocID="{34CB576D-A081-48FE-B134-776DB9A3FD05}" presName="pictureRepeatNode" presStyleLbl="alignImgPlace1" presStyleIdx="3" presStyleCnt="4" custScaleX="135172" custScaleY="127564"/>
      <dgm:spPr/>
      <dgm:t>
        <a:bodyPr/>
        <a:lstStyle/>
        <a:p>
          <a:endParaRPr lang="es-ES"/>
        </a:p>
      </dgm:t>
    </dgm:pt>
    <dgm:pt modelId="{FF583098-90CC-4E19-83CA-D542809D4D3A}" type="pres">
      <dgm:prSet presAssocID="{AE4369E7-C0E9-4F18-AB81-A975FDB5DB3E}" presName="line_4" presStyleLbl="parChTrans1D1" presStyleIdx="2" presStyleCnt="3"/>
      <dgm:spPr/>
    </dgm:pt>
    <dgm:pt modelId="{A2BEC73C-6622-43E8-B272-17C2C6F77112}" type="pres">
      <dgm:prSet presAssocID="{AE4369E7-C0E9-4F18-AB81-A975FDB5DB3E}" presName="textparent_4" presStyleLbl="node1" presStyleIdx="0" presStyleCnt="0"/>
      <dgm:spPr/>
    </dgm:pt>
    <dgm:pt modelId="{4CE1C902-B0D8-4DCF-8254-C9A3F5CC848F}" type="pres">
      <dgm:prSet presAssocID="{AE4369E7-C0E9-4F18-AB81-A975FDB5DB3E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3D8E4B-7A3A-418A-B7D9-E126F40B7803}" type="presOf" srcId="{5FF085CD-D264-488C-8D1E-1CCBF3A13CD3}" destId="{52CA9882-A251-4811-92C0-A11C8D6667BD}" srcOrd="0" destOrd="0" presId="urn:microsoft.com/office/officeart/2008/layout/CircularPictureCallout"/>
    <dgm:cxn modelId="{61402729-A8D3-4E47-ACF0-94DE5299C2A5}" srcId="{AB4ED7F1-6013-4C36-BE9E-531BDDE9D3A6}" destId="{F0CDAEBD-B36F-41D8-AFC2-5C90FDFD25C2}" srcOrd="0" destOrd="0" parTransId="{D0F7CACE-01FB-4FB9-B5FF-7F6EFFE32035}" sibTransId="{BCB6D88F-4E13-4943-8EA7-DF0DAA865D93}"/>
    <dgm:cxn modelId="{3DD39F8B-5EEA-426D-8B07-F4303D1FBA3E}" srcId="{AB4ED7F1-6013-4C36-BE9E-531BDDE9D3A6}" destId="{489EFC75-5DD3-48E5-9433-E3B49BB75DF3}" srcOrd="1" destOrd="0" parTransId="{8B2ABC36-FFBE-4E4F-9138-791A174834AA}" sibTransId="{36514C76-60EC-4104-B448-CA596E0E1645}"/>
    <dgm:cxn modelId="{B0712DED-DB38-4A4B-AA24-E70207312471}" srcId="{AB4ED7F1-6013-4C36-BE9E-531BDDE9D3A6}" destId="{280D8C63-8B83-41E5-8E45-C0AD3DA5A98E}" srcOrd="2" destOrd="0" parTransId="{EC25C60F-FA98-42C7-8E8E-B1E2CB5F43D4}" sibTransId="{5FF085CD-D264-488C-8D1E-1CCBF3A13CD3}"/>
    <dgm:cxn modelId="{31F3DB01-28EA-4533-B900-8D653DF1F3FA}" type="presOf" srcId="{BCB6D88F-4E13-4943-8EA7-DF0DAA865D93}" destId="{ECA1C40B-05DF-42A5-A50F-48F30E5EF9E9}" srcOrd="0" destOrd="0" presId="urn:microsoft.com/office/officeart/2008/layout/CircularPictureCallout"/>
    <dgm:cxn modelId="{45B9BDD6-27C5-4446-9477-EA03BB462461}" type="presOf" srcId="{AE4369E7-C0E9-4F18-AB81-A975FDB5DB3E}" destId="{4CE1C902-B0D8-4DCF-8254-C9A3F5CC848F}" srcOrd="0" destOrd="0" presId="urn:microsoft.com/office/officeart/2008/layout/CircularPictureCallout"/>
    <dgm:cxn modelId="{A7972694-C5B7-460B-8F8F-40AB800C5669}" type="presOf" srcId="{36514C76-60EC-4104-B448-CA596E0E1645}" destId="{64916F70-EE76-46FF-BD6A-7F5D1799225C}" srcOrd="0" destOrd="0" presId="urn:microsoft.com/office/officeart/2008/layout/CircularPictureCallout"/>
    <dgm:cxn modelId="{2EF8AB30-1911-4CA2-9EB6-F3CD2D6B00CE}" type="presOf" srcId="{280D8C63-8B83-41E5-8E45-C0AD3DA5A98E}" destId="{C319F5D0-BA20-41E5-B0E2-3C35761B75BB}" srcOrd="0" destOrd="0" presId="urn:microsoft.com/office/officeart/2008/layout/CircularPictureCallout"/>
    <dgm:cxn modelId="{137420D4-D06F-4CCB-9DB4-B9C088E25B28}" type="presOf" srcId="{F0CDAEBD-B36F-41D8-AFC2-5C90FDFD25C2}" destId="{6AD9DC81-C937-413E-8E87-AD2165D32CA9}" srcOrd="0" destOrd="0" presId="urn:microsoft.com/office/officeart/2008/layout/CircularPictureCallout"/>
    <dgm:cxn modelId="{39001EF6-1697-4A00-B5DB-35EBB7A1AF00}" type="presOf" srcId="{AB4ED7F1-6013-4C36-BE9E-531BDDE9D3A6}" destId="{11936553-DD88-4B7F-992E-D27A2979E6AA}" srcOrd="0" destOrd="0" presId="urn:microsoft.com/office/officeart/2008/layout/CircularPictureCallout"/>
    <dgm:cxn modelId="{C5F6B025-948D-4B95-ABF7-34B67137ED4F}" type="presOf" srcId="{34CB576D-A081-48FE-B134-776DB9A3FD05}" destId="{C346201C-1DB2-40DF-AB67-463A4A4E760A}" srcOrd="0" destOrd="0" presId="urn:microsoft.com/office/officeart/2008/layout/CircularPictureCallout"/>
    <dgm:cxn modelId="{17D21AA7-AFBF-4A3D-B552-D238B30852B4}" srcId="{AB4ED7F1-6013-4C36-BE9E-531BDDE9D3A6}" destId="{AE4369E7-C0E9-4F18-AB81-A975FDB5DB3E}" srcOrd="3" destOrd="0" parTransId="{921B5B35-9C24-4506-92B7-971066DE638E}" sibTransId="{34CB576D-A081-48FE-B134-776DB9A3FD05}"/>
    <dgm:cxn modelId="{7A42DCF8-310A-4BC5-B9EA-1B23E33E6BEB}" type="presOf" srcId="{489EFC75-5DD3-48E5-9433-E3B49BB75DF3}" destId="{16BA38C8-4F22-4056-A053-3748D8A81514}" srcOrd="0" destOrd="0" presId="urn:microsoft.com/office/officeart/2008/layout/CircularPictureCallout"/>
    <dgm:cxn modelId="{C202277C-A24E-47F2-97FA-DED527CC77B8}" type="presParOf" srcId="{11936553-DD88-4B7F-992E-D27A2979E6AA}" destId="{0182AAD6-E628-43FC-8258-6DAF38B4E195}" srcOrd="0" destOrd="0" presId="urn:microsoft.com/office/officeart/2008/layout/CircularPictureCallout"/>
    <dgm:cxn modelId="{7597BE2D-F57F-4920-A5D8-3133ACD407BD}" type="presParOf" srcId="{0182AAD6-E628-43FC-8258-6DAF38B4E195}" destId="{2CD59626-9F2E-48A0-8957-E6081084ED50}" srcOrd="0" destOrd="0" presId="urn:microsoft.com/office/officeart/2008/layout/CircularPictureCallout"/>
    <dgm:cxn modelId="{BE99FAEB-042D-434A-B04C-999563803C91}" type="presParOf" srcId="{2CD59626-9F2E-48A0-8957-E6081084ED50}" destId="{ECA1C40B-05DF-42A5-A50F-48F30E5EF9E9}" srcOrd="0" destOrd="0" presId="urn:microsoft.com/office/officeart/2008/layout/CircularPictureCallout"/>
    <dgm:cxn modelId="{28CE0924-3498-42DA-AAE2-17C2523B07B9}" type="presParOf" srcId="{0182AAD6-E628-43FC-8258-6DAF38B4E195}" destId="{6AD9DC81-C937-413E-8E87-AD2165D32CA9}" srcOrd="1" destOrd="0" presId="urn:microsoft.com/office/officeart/2008/layout/CircularPictureCallout"/>
    <dgm:cxn modelId="{E36A54AC-C1AB-475A-B41C-9E730EAD6C4C}" type="presParOf" srcId="{0182AAD6-E628-43FC-8258-6DAF38B4E195}" destId="{928A4404-027E-4FC5-9309-7D9BD821BF0F}" srcOrd="2" destOrd="0" presId="urn:microsoft.com/office/officeart/2008/layout/CircularPictureCallout"/>
    <dgm:cxn modelId="{96A09837-3012-4293-BDD2-B192F78F665B}" type="presParOf" srcId="{928A4404-027E-4FC5-9309-7D9BD821BF0F}" destId="{64916F70-EE76-46FF-BD6A-7F5D1799225C}" srcOrd="0" destOrd="0" presId="urn:microsoft.com/office/officeart/2008/layout/CircularPictureCallout"/>
    <dgm:cxn modelId="{251E1741-8AD3-495F-89AB-208F8C37B771}" type="presParOf" srcId="{0182AAD6-E628-43FC-8258-6DAF38B4E195}" destId="{FA20B680-5019-4430-89D6-3C3FA684F27B}" srcOrd="3" destOrd="0" presId="urn:microsoft.com/office/officeart/2008/layout/CircularPictureCallout"/>
    <dgm:cxn modelId="{CBDDA66B-7559-49E7-AAE1-C1E7B549BF3C}" type="presParOf" srcId="{0182AAD6-E628-43FC-8258-6DAF38B4E195}" destId="{6EEDCE6F-7BA5-4712-9376-C362CC04004E}" srcOrd="4" destOrd="0" presId="urn:microsoft.com/office/officeart/2008/layout/CircularPictureCallout"/>
    <dgm:cxn modelId="{A2613BA8-F8F0-47B9-8A13-6028E24839FF}" type="presParOf" srcId="{6EEDCE6F-7BA5-4712-9376-C362CC04004E}" destId="{16BA38C8-4F22-4056-A053-3748D8A81514}" srcOrd="0" destOrd="0" presId="urn:microsoft.com/office/officeart/2008/layout/CircularPictureCallout"/>
    <dgm:cxn modelId="{40660845-98E3-4F7D-8C4D-EB944463D70A}" type="presParOf" srcId="{0182AAD6-E628-43FC-8258-6DAF38B4E195}" destId="{E6D1DF6D-33E2-440E-B19F-8A8669E4C00D}" srcOrd="5" destOrd="0" presId="urn:microsoft.com/office/officeart/2008/layout/CircularPictureCallout"/>
    <dgm:cxn modelId="{E8AF91B5-73F8-4FA4-8D97-FA93A570AB2C}" type="presParOf" srcId="{E6D1DF6D-33E2-440E-B19F-8A8669E4C00D}" destId="{52CA9882-A251-4811-92C0-A11C8D6667BD}" srcOrd="0" destOrd="0" presId="urn:microsoft.com/office/officeart/2008/layout/CircularPictureCallout"/>
    <dgm:cxn modelId="{39CF528A-14A2-4A53-8107-ADEEF97E3010}" type="presParOf" srcId="{0182AAD6-E628-43FC-8258-6DAF38B4E195}" destId="{0C9B1AF4-5B4C-4FB3-91A2-94CC01B46550}" srcOrd="6" destOrd="0" presId="urn:microsoft.com/office/officeart/2008/layout/CircularPictureCallout"/>
    <dgm:cxn modelId="{6090D240-D34E-4652-968D-AAE48E5D9D9E}" type="presParOf" srcId="{0182AAD6-E628-43FC-8258-6DAF38B4E195}" destId="{399339F5-CAD2-4D29-9E6E-C86A1360013F}" srcOrd="7" destOrd="0" presId="urn:microsoft.com/office/officeart/2008/layout/CircularPictureCallout"/>
    <dgm:cxn modelId="{2EE235AD-0974-4135-BB2F-098CC361D481}" type="presParOf" srcId="{399339F5-CAD2-4D29-9E6E-C86A1360013F}" destId="{C319F5D0-BA20-41E5-B0E2-3C35761B75BB}" srcOrd="0" destOrd="0" presId="urn:microsoft.com/office/officeart/2008/layout/CircularPictureCallout"/>
    <dgm:cxn modelId="{B206FB23-8AF4-4F62-85A3-245F9F88470E}" type="presParOf" srcId="{0182AAD6-E628-43FC-8258-6DAF38B4E195}" destId="{8B8D6827-0BA7-40CD-8E01-9A808E35020D}" srcOrd="8" destOrd="0" presId="urn:microsoft.com/office/officeart/2008/layout/CircularPictureCallout"/>
    <dgm:cxn modelId="{BD51CAD8-0C98-4D6F-894D-699EB6937C60}" type="presParOf" srcId="{8B8D6827-0BA7-40CD-8E01-9A808E35020D}" destId="{C346201C-1DB2-40DF-AB67-463A4A4E760A}" srcOrd="0" destOrd="0" presId="urn:microsoft.com/office/officeart/2008/layout/CircularPictureCallout"/>
    <dgm:cxn modelId="{EB4053E0-40FC-4DFB-A987-F9631B9AC498}" type="presParOf" srcId="{0182AAD6-E628-43FC-8258-6DAF38B4E195}" destId="{FF583098-90CC-4E19-83CA-D542809D4D3A}" srcOrd="9" destOrd="0" presId="urn:microsoft.com/office/officeart/2008/layout/CircularPictureCallout"/>
    <dgm:cxn modelId="{5C520323-3A05-45C5-9219-FD1EF4A16DF1}" type="presParOf" srcId="{0182AAD6-E628-43FC-8258-6DAF38B4E195}" destId="{A2BEC73C-6622-43E8-B272-17C2C6F77112}" srcOrd="10" destOrd="0" presId="urn:microsoft.com/office/officeart/2008/layout/CircularPictureCallout"/>
    <dgm:cxn modelId="{F0386FD7-8E2E-441A-A881-777E9D75F9F4}" type="presParOf" srcId="{A2BEC73C-6622-43E8-B272-17C2C6F77112}" destId="{4CE1C902-B0D8-4DCF-8254-C9A3F5CC848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957C6-F8D3-4D63-B1F4-D8EF6A9C5127}">
      <dsp:nvSpPr>
        <dsp:cNvPr id="0" name=""/>
        <dsp:cNvSpPr/>
      </dsp:nvSpPr>
      <dsp:spPr>
        <a:xfrm>
          <a:off x="2957445" y="1329226"/>
          <a:ext cx="3229108" cy="32291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Determinantes Sociales de la Salud</a:t>
          </a:r>
          <a:endParaRPr lang="es-MX" sz="2600" kern="1200" dirty="0"/>
        </a:p>
      </dsp:txBody>
      <dsp:txXfrm>
        <a:off x="3430337" y="1802118"/>
        <a:ext cx="2283324" cy="2283324"/>
      </dsp:txXfrm>
    </dsp:sp>
    <dsp:sp modelId="{01F22DFE-5B30-40A1-99E9-DC1506D7DC6E}">
      <dsp:nvSpPr>
        <dsp:cNvPr id="0" name=""/>
        <dsp:cNvSpPr/>
      </dsp:nvSpPr>
      <dsp:spPr>
        <a:xfrm>
          <a:off x="3764722" y="31928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Educación</a:t>
          </a:r>
          <a:endParaRPr lang="es-MX" sz="1400" kern="1200" dirty="0"/>
        </a:p>
      </dsp:txBody>
      <dsp:txXfrm>
        <a:off x="4001168" y="268374"/>
        <a:ext cx="1141662" cy="1141662"/>
      </dsp:txXfrm>
    </dsp:sp>
    <dsp:sp modelId="{1509B6CD-25D9-4EE5-B228-AC2B13F06C0F}">
      <dsp:nvSpPr>
        <dsp:cNvPr id="0" name=""/>
        <dsp:cNvSpPr/>
      </dsp:nvSpPr>
      <dsp:spPr>
        <a:xfrm>
          <a:off x="5117517" y="524305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Agua Potable y Saneamiento</a:t>
          </a:r>
          <a:endParaRPr lang="es-MX" sz="1400" kern="1200" dirty="0"/>
        </a:p>
      </dsp:txBody>
      <dsp:txXfrm>
        <a:off x="5353963" y="760751"/>
        <a:ext cx="1141662" cy="1141662"/>
      </dsp:txXfrm>
    </dsp:sp>
    <dsp:sp modelId="{497F6F30-D5A5-4236-8752-0017FBF10089}">
      <dsp:nvSpPr>
        <dsp:cNvPr id="0" name=""/>
        <dsp:cNvSpPr/>
      </dsp:nvSpPr>
      <dsp:spPr>
        <a:xfrm>
          <a:off x="5837324" y="1771047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Alimentación</a:t>
          </a:r>
          <a:endParaRPr lang="es-MX" sz="1400" kern="1200" dirty="0"/>
        </a:p>
      </dsp:txBody>
      <dsp:txXfrm>
        <a:off x="6073770" y="2007493"/>
        <a:ext cx="1141662" cy="1141662"/>
      </dsp:txXfrm>
    </dsp:sp>
    <dsp:sp modelId="{7537DC08-732F-4D25-BCC9-CB781973E3AB}">
      <dsp:nvSpPr>
        <dsp:cNvPr id="0" name=""/>
        <dsp:cNvSpPr/>
      </dsp:nvSpPr>
      <dsp:spPr>
        <a:xfrm>
          <a:off x="5587338" y="3188790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Salud en el Trabajo</a:t>
          </a:r>
          <a:endParaRPr lang="es-MX" sz="1400" kern="1200" dirty="0"/>
        </a:p>
      </dsp:txBody>
      <dsp:txXfrm>
        <a:off x="5823784" y="3425236"/>
        <a:ext cx="1141662" cy="1141662"/>
      </dsp:txXfrm>
    </dsp:sp>
    <dsp:sp modelId="{4CF40361-663F-4314-A16B-13173495B45A}">
      <dsp:nvSpPr>
        <dsp:cNvPr id="0" name=""/>
        <dsp:cNvSpPr/>
      </dsp:nvSpPr>
      <dsp:spPr>
        <a:xfrm>
          <a:off x="4484529" y="4114157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Recreación y Deporte</a:t>
          </a:r>
          <a:endParaRPr lang="es-MX" sz="1400" kern="1200" dirty="0"/>
        </a:p>
      </dsp:txBody>
      <dsp:txXfrm>
        <a:off x="4720975" y="4350603"/>
        <a:ext cx="1141662" cy="1141662"/>
      </dsp:txXfrm>
    </dsp:sp>
    <dsp:sp modelId="{01AA324E-FDFE-4CBD-8B23-243D34D257DE}">
      <dsp:nvSpPr>
        <dsp:cNvPr id="0" name=""/>
        <dsp:cNvSpPr/>
      </dsp:nvSpPr>
      <dsp:spPr>
        <a:xfrm>
          <a:off x="3044915" y="4114157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Vivienda</a:t>
          </a:r>
          <a:endParaRPr lang="es-MX" sz="1400" kern="1200" dirty="0"/>
        </a:p>
      </dsp:txBody>
      <dsp:txXfrm>
        <a:off x="3281361" y="4350603"/>
        <a:ext cx="1141662" cy="1141662"/>
      </dsp:txXfrm>
    </dsp:sp>
    <dsp:sp modelId="{BB335AB7-51F0-4E85-97A2-DE7BC9AE7B68}">
      <dsp:nvSpPr>
        <dsp:cNvPr id="0" name=""/>
        <dsp:cNvSpPr/>
      </dsp:nvSpPr>
      <dsp:spPr>
        <a:xfrm>
          <a:off x="1942107" y="3188790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Salud</a:t>
          </a:r>
          <a:endParaRPr lang="es-MX" sz="1400" kern="1200" dirty="0"/>
        </a:p>
      </dsp:txBody>
      <dsp:txXfrm>
        <a:off x="2178553" y="3425236"/>
        <a:ext cx="1141662" cy="1141662"/>
      </dsp:txXfrm>
    </dsp:sp>
    <dsp:sp modelId="{E8F67232-A167-4D86-8C9E-02341C88EBCD}">
      <dsp:nvSpPr>
        <dsp:cNvPr id="0" name=""/>
        <dsp:cNvSpPr/>
      </dsp:nvSpPr>
      <dsp:spPr>
        <a:xfrm>
          <a:off x="1692121" y="1771047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Medio Ambiente</a:t>
          </a:r>
          <a:endParaRPr lang="es-MX" sz="1400" kern="1200" dirty="0"/>
        </a:p>
      </dsp:txBody>
      <dsp:txXfrm>
        <a:off x="1928567" y="2007493"/>
        <a:ext cx="1141662" cy="1141662"/>
      </dsp:txXfrm>
    </dsp:sp>
    <dsp:sp modelId="{08017C87-7D3D-41F9-BFDF-E888E586F0C4}">
      <dsp:nvSpPr>
        <dsp:cNvPr id="0" name=""/>
        <dsp:cNvSpPr/>
      </dsp:nvSpPr>
      <dsp:spPr>
        <a:xfrm>
          <a:off x="2411928" y="524305"/>
          <a:ext cx="1614554" cy="16145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Seguridad Publica</a:t>
          </a:r>
          <a:endParaRPr lang="es-MX" sz="1400" kern="1200" dirty="0"/>
        </a:p>
      </dsp:txBody>
      <dsp:txXfrm>
        <a:off x="2648374" y="760751"/>
        <a:ext cx="1141662" cy="1141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83098-90CC-4E19-83CA-D542809D4D3A}">
      <dsp:nvSpPr>
        <dsp:cNvPr id="0" name=""/>
        <dsp:cNvSpPr/>
      </dsp:nvSpPr>
      <dsp:spPr>
        <a:xfrm>
          <a:off x="2846108" y="4256449"/>
          <a:ext cx="437390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B1AF4-5B4C-4FB3-91A2-94CC01B46550}">
      <dsp:nvSpPr>
        <dsp:cNvPr id="0" name=""/>
        <dsp:cNvSpPr/>
      </dsp:nvSpPr>
      <dsp:spPr>
        <a:xfrm>
          <a:off x="2846108" y="2731680"/>
          <a:ext cx="374657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0B680-5019-4430-89D6-3C3FA684F27B}">
      <dsp:nvSpPr>
        <dsp:cNvPr id="0" name=""/>
        <dsp:cNvSpPr/>
      </dsp:nvSpPr>
      <dsp:spPr>
        <a:xfrm>
          <a:off x="2846108" y="1206911"/>
          <a:ext cx="437390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1C40B-05DF-42A5-A50F-48F30E5EF9E9}">
      <dsp:nvSpPr>
        <dsp:cNvPr id="0" name=""/>
        <dsp:cNvSpPr/>
      </dsp:nvSpPr>
      <dsp:spPr>
        <a:xfrm>
          <a:off x="584701" y="432045"/>
          <a:ext cx="4560977" cy="46266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9DC81-C937-413E-8E87-AD2165D32CA9}">
      <dsp:nvSpPr>
        <dsp:cNvPr id="0" name=""/>
        <dsp:cNvSpPr/>
      </dsp:nvSpPr>
      <dsp:spPr>
        <a:xfrm>
          <a:off x="1452033" y="2866731"/>
          <a:ext cx="2788149" cy="1437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/>
        </a:p>
      </dsp:txBody>
      <dsp:txXfrm>
        <a:off x="1452033" y="2866731"/>
        <a:ext cx="2788149" cy="1437639"/>
      </dsp:txXfrm>
    </dsp:sp>
    <dsp:sp modelId="{64916F70-EE76-46FF-BD6A-7F5D1799225C}">
      <dsp:nvSpPr>
        <dsp:cNvPr id="0" name=""/>
        <dsp:cNvSpPr/>
      </dsp:nvSpPr>
      <dsp:spPr>
        <a:xfrm>
          <a:off x="6292688" y="364467"/>
          <a:ext cx="1854659" cy="16848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A38C8-4F22-4056-A053-3748D8A81514}">
      <dsp:nvSpPr>
        <dsp:cNvPr id="0" name=""/>
        <dsp:cNvSpPr/>
      </dsp:nvSpPr>
      <dsp:spPr>
        <a:xfrm>
          <a:off x="7873490" y="553438"/>
          <a:ext cx="150734" cy="130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7873490" y="553438"/>
        <a:ext cx="150734" cy="1306945"/>
      </dsp:txXfrm>
    </dsp:sp>
    <dsp:sp modelId="{52CA9882-A251-4811-92C0-A11C8D6667BD}">
      <dsp:nvSpPr>
        <dsp:cNvPr id="0" name=""/>
        <dsp:cNvSpPr/>
      </dsp:nvSpPr>
      <dsp:spPr>
        <a:xfrm>
          <a:off x="5939212" y="2078207"/>
          <a:ext cx="1306945" cy="13069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9F5D0-BA20-41E5-B0E2-3C35761B75BB}">
      <dsp:nvSpPr>
        <dsp:cNvPr id="0" name=""/>
        <dsp:cNvSpPr/>
      </dsp:nvSpPr>
      <dsp:spPr>
        <a:xfrm>
          <a:off x="7246157" y="2078207"/>
          <a:ext cx="213467" cy="130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7246157" y="2078207"/>
        <a:ext cx="213467" cy="1306945"/>
      </dsp:txXfrm>
    </dsp:sp>
    <dsp:sp modelId="{C346201C-1DB2-40DF-AB67-463A4A4E760A}">
      <dsp:nvSpPr>
        <dsp:cNvPr id="0" name=""/>
        <dsp:cNvSpPr/>
      </dsp:nvSpPr>
      <dsp:spPr>
        <a:xfrm>
          <a:off x="6336706" y="3422854"/>
          <a:ext cx="1766623" cy="166719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1C902-B0D8-4DCF-8254-C9A3F5CC848F}">
      <dsp:nvSpPr>
        <dsp:cNvPr id="0" name=""/>
        <dsp:cNvSpPr/>
      </dsp:nvSpPr>
      <dsp:spPr>
        <a:xfrm>
          <a:off x="7873490" y="3602977"/>
          <a:ext cx="150734" cy="1306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>
        <a:off x="7873490" y="3602977"/>
        <a:ext cx="150734" cy="130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BDCD4-B8F8-43F0-BFBA-9EC4DB9BD016}" type="datetimeFigureOut">
              <a:rPr lang="es-MX" smtClean="0"/>
              <a:pPr/>
              <a:t>05/12/2016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09A47D-59E0-4867-AAD9-5C214E1E2B6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3055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8642-D85D-4816-84FC-437805849DE7}" type="datetimeFigureOut">
              <a:rPr lang="es-MX" smtClean="0"/>
              <a:pPr/>
              <a:t>05/12/2016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E8224-1E07-4E73-A7B9-21ABFFC9F9B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9270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MX" dirty="0">
              <a:latin typeface="Arial" charset="0"/>
              <a:ea typeface="ＭＳ Ｐゴシック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594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86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867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8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E8224-1E07-4E73-A7B9-21ABFFC9F9B9}" type="slidenum">
              <a:rPr lang="es-MX" smtClean="0"/>
              <a:pPr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2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246" y="1052735"/>
            <a:ext cx="9180512" cy="57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 Imagen"/>
          <p:cNvPicPr/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603809"/>
            <a:ext cx="845290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>
          <a:xfrm>
            <a:off x="2339752" y="935009"/>
            <a:ext cx="682551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35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E94872F-A24D-CF49-A589-7207987C9FD3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67DFE11-3584-B84B-A258-3794BA36B5CB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9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FB80B0F-C731-0840-BF92-351CDA18B0DA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18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55A8211-5933-8C41-A606-6A10D879CFB0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3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4DDD2CE-C52C-8741-8F46-41F252C48DDF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87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EF9D7C-2AD2-F740-ACE6-AC8BA44860D8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9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MX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E563041-C195-854F-8EFE-E25E632195AE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05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25400"/>
            <a:ext cx="117633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82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1C8338-163B-2842-8F26-A68BC1256931}" type="slidenum">
              <a:rPr lang="en-U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2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3D7F9-935E-4F4F-BC0A-528076EB43D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727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53D7F9-935E-4F4F-BC0A-528076EB43D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732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74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3615874-3169-B842-8647-53125FB7894F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7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1DD6404-9C31-3B4C-AABB-D70A5156066D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1C0AAAA-510D-414F-BEDF-D5FDBE91B13A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7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E3C5ADE-00A2-D846-82BF-E676855A77D7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49FA3E1-5058-7D4F-ACD7-FFC9B544C877}" type="slidenum">
              <a:rPr lang="es-ES"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900" y="120650"/>
            <a:ext cx="25796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Rectángulo"/>
          <p:cNvSpPr/>
          <p:nvPr/>
        </p:nvSpPr>
        <p:spPr>
          <a:xfrm>
            <a:off x="0" y="935009"/>
            <a:ext cx="9145096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3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Imagen 8" descr="Promocion de la Salud_gris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0963"/>
            <a:ext cx="16557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900" y="120650"/>
            <a:ext cx="25796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 Rectángulo"/>
          <p:cNvSpPr/>
          <p:nvPr/>
        </p:nvSpPr>
        <p:spPr>
          <a:xfrm>
            <a:off x="0" y="935009"/>
            <a:ext cx="9145096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3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0" name="Imagen 8" descr="Promocion de la Salud_grises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0963"/>
            <a:ext cx="16557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www.google.com.mx/url?sa=i&amp;rct=j&amp;q=&amp;esrc=s&amp;source=images&amp;cd=&amp;ved=0ahUKEwjGp4aZxtzQAhVBNSYKHVPDDDAQjRwIBw&amp;url=http://www.clipmichoacan.com/zitacuaro/relevo-de-titulares-de-la-secretaria-del-ayuntamiento-y-dif-municipal-de-zitacuaro/&amp;bvm=bv.139782543,d.cGc&amp;psig=AFQjCNGFAzlxOWjZpsPS9JQFoBAiY0FLIA&amp;ust=1481009963729740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0ahUKEwj2pNvbzNzQAhWHdSYKHV72ASoQjRwIBw&amp;url=http://es.althistory.wikia.com/wiki/Plebiscito_Nacional_de_Chile_de_1980_(Chile_No_Socialista)&amp;bvm=bv.139782543,d.cGc&amp;psig=AFQjCNE1NQjZvim_-TMl_gM-w8vD2ylY8w&amp;ust=1481011686948239" TargetMode="External"/><Relationship Id="rId3" Type="http://schemas.openxmlformats.org/officeDocument/2006/relationships/hyperlink" Target="http://www.google.com.mx/url?sa=i&amp;rct=j&amp;q=&amp;esrc=s&amp;source=images&amp;cd=&amp;cad=rja&amp;uact=8&amp;ved=0ahUKEwiqrrz7y9zQAhUB6CYKHfMjAR4QjRwIBw&amp;url=http://httpelmatutinodeguerrero.blogspot.com/2014/08/pagina-4_50.html&amp;bvm=bv.139782543,d.cGc&amp;psig=AFQjCNHQs6HgIhH0dt78NL89CbwwdVqn5w&amp;ust=1481011273067934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eg"/><Relationship Id="rId11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5" Type="http://schemas.openxmlformats.org/officeDocument/2006/relationships/hyperlink" Target="http://www.google.com.mx/url?sa=i&amp;rct=j&amp;q=&amp;esrc=s&amp;source=images&amp;cd=&amp;cad=rja&amp;uact=8&amp;ved=0ahUKEwiTkaeLzNzQAhUI7CYKHTHBC2MQjRwIBw&amp;url=http://vivesana.blogspot.com/2015_09_07_archive.html&amp;bvm=bv.139782543,d.cGc&amp;psig=AFQjCNHQs6HgIhH0dt78NL89CbwwdVqn5w&amp;ust=1481011273067934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hyperlink" Target="http://www.google.com.mx/url?sa=i&amp;rct=j&amp;q=&amp;esrc=s&amp;source=images&amp;cd=&amp;ved=0ahUKEwjGp4aZxtzQAhVBNSYKHVPDDDAQjRwIBw&amp;url=http://www.clipmichoacan.com/zitacuaro/relevo-de-titulares-de-la-secretaria-del-ayuntamiento-y-dif-municipal-de-zitacuaro/&amp;bvm=bv.139782543,d.cGc&amp;psig=AFQjCNGFAzlxOWjZpsPS9JQFoBAiY0FLIA&amp;ust=148100996372974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0.png"/><Relationship Id="rId11" Type="http://schemas.openxmlformats.org/officeDocument/2006/relationships/image" Target="../media/image12.png"/><Relationship Id="rId5" Type="http://schemas.openxmlformats.org/officeDocument/2006/relationships/image" Target="../media/image49.jpeg"/><Relationship Id="rId10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com.mx/url?sa=i&amp;rct=j&amp;q=&amp;esrc=s&amp;source=images&amp;cd=&amp;cad=rja&amp;uact=8&amp;ved=0ahUKEwjh8oXeuNzQAhXKTCYKHWKjAB4QjRwIBw&amp;url=http://www.ayuntamientojun.org/prueba/index.php/home/horarios-de-interes&amp;bvm=bv.139782543,d.cGc&amp;psig=AFQjCNEQkpUJDaArCQbhssCgW8hQCetzUQ&amp;ust=1481006329481004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2.jpg"/><Relationship Id="rId9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4.png"/><Relationship Id="rId7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25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jpg"/><Relationship Id="rId7" Type="http://schemas.openxmlformats.org/officeDocument/2006/relationships/hyperlink" Target="http://www.google.com.mx/url?sa=i&amp;rct=j&amp;q=&amp;esrc=s&amp;source=images&amp;cd=&amp;cad=rja&amp;uact=8&amp;ved=0ahUKEwjZi_q8vtzQAhXDSiYKHRqDAQ4QjRwIBw&amp;url=http://www.bibliocad.com/biblioteca/tanque-de-almacenaje-de-techo-fijo-3d_33606&amp;bvm=bv.139782543,d.cGc&amp;psig=AFQjCNHY-1AU-FFwW7_ubidmar6R6fhBLQ&amp;ust=1481007883453227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11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5" Type="http://schemas.openxmlformats.org/officeDocument/2006/relationships/image" Target="../media/image27.jpeg"/><Relationship Id="rId10" Type="http://schemas.openxmlformats.org/officeDocument/2006/relationships/image" Target="../media/image9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mx/url?sa=i&amp;rct=j&amp;q=&amp;esrc=s&amp;source=images&amp;cd=&amp;cad=rja&amp;uact=8&amp;ved=0ahUKEwi0ibzcm93QAhWLwlQKHbOnDNgQjRwIBw&amp;url=http://michoacangob.mx/&amp;psig=AFQjCNEphxOtJQlkFg7_A0LO9eryKM1lgA&amp;ust=1481032923327546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www.google.com.mx/url?sa=i&amp;rct=j&amp;q=&amp;esrc=s&amp;source=images&amp;cd=&amp;cad=rja&amp;uact=8&amp;ved=0ahUKEwj115rFz9zQAhWGLyYKHZN0CfYQjRwIBw&amp;url=http://mafferpedagogia.blogspot.com/p/proyecto-de-aula.html&amp;bvm=bv.139782543,d.cGc&amp;psig=AFQjCNGdBA26Eg4yxSMH0Ip9Fz4J4IQDLA&amp;ust=1481012462655165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/>
        </p:nvSpPr>
        <p:spPr>
          <a:xfrm>
            <a:off x="0" y="3455988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dirty="0" smtClean="0">
                <a:solidFill>
                  <a:srgbClr val="FFFFFF"/>
                </a:solidFill>
                <a:latin typeface="Arial"/>
              </a:rPr>
              <a:t>EXPERIENCIAS MUNICIPALES EN SALUD PUBLICA</a:t>
            </a:r>
            <a:endParaRPr lang="es-MX" sz="32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8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59" r="9240"/>
          <a:stretch/>
        </p:blipFill>
        <p:spPr bwMode="auto">
          <a:xfrm>
            <a:off x="261257" y="0"/>
            <a:ext cx="2146042" cy="28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 bwMode="auto">
          <a:xfrm>
            <a:off x="7092280" y="0"/>
            <a:ext cx="2051720" cy="162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36712"/>
            <a:ext cx="2141801" cy="1690407"/>
          </a:xfrm>
          <a:prstGeom prst="rect">
            <a:avLst/>
          </a:prstGeom>
        </p:spPr>
      </p:pic>
      <p:pic>
        <p:nvPicPr>
          <p:cNvPr id="9" name="Picture 2" descr="Resultado de imagen para LOGO MICHOAC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53395"/>
            <a:ext cx="1750626" cy="11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9218" name="Picture 2" descr="Resultado de imagen para espacio libre de humo de tabaco AYUNTAMI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0" y="4811390"/>
            <a:ext cx="31683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LOGOTIPO AYUNTAMIENTO DE ZITACUAR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0" y="1298090"/>
            <a:ext cx="3485095" cy="22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Igual que"/>
          <p:cNvSpPr/>
          <p:nvPr/>
        </p:nvSpPr>
        <p:spPr bwMode="auto">
          <a:xfrm>
            <a:off x="4359780" y="3585223"/>
            <a:ext cx="1580372" cy="1016141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5 Más"/>
          <p:cNvSpPr/>
          <p:nvPr/>
        </p:nvSpPr>
        <p:spPr bwMode="auto">
          <a:xfrm>
            <a:off x="1852442" y="3570557"/>
            <a:ext cx="1162328" cy="1045471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utoShape 6" descr="Resultado de imagen para ESPACIO LIBRE DE TABAC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38468"/>
            <a:ext cx="3222796" cy="29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0" y="1040251"/>
            <a:ext cx="1614554" cy="1614554"/>
            <a:chOff x="5587338" y="3188790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5587338" y="3188790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5823784" y="3425236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Salud en el Trabajo</a:t>
              </a:r>
              <a:endParaRPr lang="es-MX" sz="1400" kern="1200" dirty="0"/>
            </a:p>
          </p:txBody>
        </p:sp>
      </p:grpSp>
      <p:pic>
        <p:nvPicPr>
          <p:cNvPr id="14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LOGO MICHOACAN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AutoShape 2" descr="Resultado de imagen para prohibido alimentos chatarr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47" name="Picture 7" descr="Resultado de imagen para prohibido alimentos chatarra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61048"/>
            <a:ext cx="3388013" cy="27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Resultado de imagen para prohibido alimentos chatarr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18" y="1351720"/>
            <a:ext cx="2768387" cy="18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1" descr="Resultado de imagen para simbolo de aprobaci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98" y="3645024"/>
            <a:ext cx="2014889" cy="157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 descr="Resultado de imagen para simbolo de n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55" y="1850196"/>
            <a:ext cx="1283139" cy="12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 bwMode="auto">
          <a:xfrm>
            <a:off x="3370910" y="5399136"/>
            <a:ext cx="125521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89887" y="4129442"/>
            <a:ext cx="4146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ESPACIOS PUBLICOS MUNICIPALES</a:t>
            </a:r>
          </a:p>
          <a:p>
            <a:endParaRPr lang="es-MX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Unidades Deportivas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Oficinas de Gobierno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Parques Infantiles</a:t>
            </a:r>
          </a:p>
          <a:p>
            <a:endParaRPr lang="es-MX" dirty="0"/>
          </a:p>
        </p:txBody>
      </p:sp>
      <p:grpSp>
        <p:nvGrpSpPr>
          <p:cNvPr id="19" name="18 Grupo"/>
          <p:cNvGrpSpPr/>
          <p:nvPr/>
        </p:nvGrpSpPr>
        <p:grpSpPr>
          <a:xfrm>
            <a:off x="152400" y="1233379"/>
            <a:ext cx="1614554" cy="1614554"/>
            <a:chOff x="3764722" y="31928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20" name="19 Elipse"/>
            <p:cNvSpPr/>
            <p:nvPr/>
          </p:nvSpPr>
          <p:spPr>
            <a:xfrm>
              <a:off x="3764722" y="31928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4001168" y="268374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Educación</a:t>
              </a:r>
              <a:endParaRPr lang="es-MX" sz="1400" kern="1200" dirty="0"/>
            </a:p>
          </p:txBody>
        </p:sp>
      </p:grpSp>
      <p:pic>
        <p:nvPicPr>
          <p:cNvPr id="22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LOGO MICHOACAN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4" name="AutoShape 2" descr="Resultado de imagen para ALCOHOLIME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6" name="AutoShape 5" descr="Resultado de imagen para POLICIA MICHOAC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4106" name="Picture 10" descr="C:\Users\Usuario\Desktop\lona%20segurid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07" y="1081752"/>
            <a:ext cx="702216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arriba"/>
          <p:cNvSpPr/>
          <p:nvPr/>
        </p:nvSpPr>
        <p:spPr bwMode="auto">
          <a:xfrm rot="13052248">
            <a:off x="7944165" y="3413438"/>
            <a:ext cx="484632" cy="116119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7" name="Picture 11" descr="C:\Users\Usuario\AppData\Local\Microsoft\Windows\Temporary Internet Files\Content.IE5\4BNG2IH8\IMG_5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58605"/>
            <a:ext cx="4292724" cy="30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111750" y="1118847"/>
            <a:ext cx="1614554" cy="1614554"/>
            <a:chOff x="2411928" y="524305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2411928" y="524305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648374" y="760751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Seguridad Publica</a:t>
              </a:r>
              <a:endParaRPr lang="es-MX" sz="1400" kern="1200" dirty="0"/>
            </a:p>
          </p:txBody>
        </p:sp>
      </p:grpSp>
      <p:sp>
        <p:nvSpPr>
          <p:cNvPr id="20" name="19 Flecha arriba"/>
          <p:cNvSpPr/>
          <p:nvPr/>
        </p:nvSpPr>
        <p:spPr bwMode="auto">
          <a:xfrm rot="8175744">
            <a:off x="2442330" y="3386477"/>
            <a:ext cx="484632" cy="116119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LOGO MICHOACAN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4821221"/>
              </p:ext>
            </p:extLst>
          </p:nvPr>
        </p:nvGraphicFramePr>
        <p:xfrm>
          <a:off x="107504" y="1124744"/>
          <a:ext cx="8712968" cy="545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0" y="1007169"/>
            <a:ext cx="1614554" cy="1614554"/>
            <a:chOff x="4484529" y="4114157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11" name="10 Elipse"/>
            <p:cNvSpPr/>
            <p:nvPr/>
          </p:nvSpPr>
          <p:spPr>
            <a:xfrm>
              <a:off x="4484529" y="4114157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4720975" y="4350603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Recreación y Deporte</a:t>
              </a:r>
              <a:endParaRPr lang="es-MX" sz="1400" kern="1200" dirty="0"/>
            </a:p>
          </p:txBody>
        </p:sp>
      </p:grpSp>
      <p:pic>
        <p:nvPicPr>
          <p:cNvPr id="13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LOGO MICHOACAN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026" name="Picture 2" descr="Resultado de imagen para cerro del molcajete ZITACUA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58" y="2306343"/>
            <a:ext cx="4229609" cy="28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Señal de prohibido"/>
          <p:cNvSpPr/>
          <p:nvPr/>
        </p:nvSpPr>
        <p:spPr bwMode="auto">
          <a:xfrm>
            <a:off x="5414597" y="2492525"/>
            <a:ext cx="3312368" cy="2592818"/>
          </a:xfrm>
          <a:prstGeom prst="noSmoking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AutoShape 4" descr="Resultado de imagen para PROFEP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03" y="1556792"/>
            <a:ext cx="2317432" cy="118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7" descr="Resultado de imagen para SAGARP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34" name="Picture 10" descr="Resultado de imagen para PROCURADURIA AGRARIA MICHOA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1" y="3392996"/>
            <a:ext cx="254418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Resultado de imagen para SEMARNACC MICHOACA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06" y="5179285"/>
            <a:ext cx="3576414" cy="10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Resultado de imagen para LOGOTIPO AYUNTAMIENTO DE ZITACUAR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620" y="2636748"/>
            <a:ext cx="1873216" cy="108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Abrir llave"/>
          <p:cNvSpPr/>
          <p:nvPr/>
        </p:nvSpPr>
        <p:spPr bwMode="auto">
          <a:xfrm>
            <a:off x="4101635" y="1268760"/>
            <a:ext cx="1156754" cy="518457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79693" y="4073315"/>
            <a:ext cx="253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Lideres, Comisariados y Jefes de Tenencia</a:t>
            </a:r>
            <a:endParaRPr lang="es-MX" dirty="0"/>
          </a:p>
        </p:txBody>
      </p:sp>
      <p:grpSp>
        <p:nvGrpSpPr>
          <p:cNvPr id="16" name="15 Grupo"/>
          <p:cNvGrpSpPr/>
          <p:nvPr/>
        </p:nvGrpSpPr>
        <p:grpSpPr>
          <a:xfrm>
            <a:off x="0" y="1022194"/>
            <a:ext cx="1614554" cy="1614554"/>
            <a:chOff x="1692121" y="1771047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1692121" y="1771047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1928567" y="2007493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Medio Ambiente</a:t>
              </a:r>
              <a:endParaRPr lang="es-MX" sz="1400" kern="1200" dirty="0"/>
            </a:p>
          </p:txBody>
        </p:sp>
      </p:grpSp>
      <p:pic>
        <p:nvPicPr>
          <p:cNvPr id="20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LOGO MICHOACAN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5717" y="1412552"/>
            <a:ext cx="8208590" cy="7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s-ES" sz="3200" b="1" dirty="0" smtClean="0">
                <a:solidFill>
                  <a:srgbClr val="000099"/>
                </a:solidFill>
                <a:latin typeface="Century Gothic" charset="0"/>
                <a:ea typeface="ＭＳ Ｐゴシック" charset="0"/>
              </a:rPr>
              <a:t>¿Por qué DESDE LOS MUNICIPIOS?</a:t>
            </a:r>
            <a:endParaRPr lang="es-ES" sz="3200" b="1" dirty="0">
              <a:solidFill>
                <a:srgbClr val="000099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31746" name="Subtítulo 2"/>
          <p:cNvSpPr txBox="1">
            <a:spLocks/>
          </p:cNvSpPr>
          <p:nvPr/>
        </p:nvSpPr>
        <p:spPr bwMode="auto">
          <a:xfrm>
            <a:off x="467544" y="2204864"/>
            <a:ext cx="81369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s-MX" sz="2200" b="1" dirty="0" smtClean="0">
                <a:latin typeface="Century Gothic"/>
                <a:cs typeface="Century Gothic"/>
              </a:rPr>
              <a:t>Somos </a:t>
            </a:r>
            <a:r>
              <a:rPr lang="es-MX" sz="2200" b="1" dirty="0">
                <a:latin typeface="Century Gothic"/>
                <a:cs typeface="Century Gothic"/>
              </a:rPr>
              <a:t>el nivel </a:t>
            </a:r>
            <a:r>
              <a:rPr lang="es-MX" sz="2200" dirty="0">
                <a:latin typeface="Century Gothic"/>
                <a:cs typeface="Century Gothic"/>
              </a:rPr>
              <a:t>de administración de </a:t>
            </a:r>
            <a:r>
              <a:rPr lang="es-MX" sz="2200" b="1" dirty="0">
                <a:latin typeface="Century Gothic"/>
                <a:cs typeface="Century Gothic"/>
              </a:rPr>
              <a:t>mayor </a:t>
            </a:r>
            <a:r>
              <a:rPr lang="es-MX" sz="2200" b="1" dirty="0" smtClean="0">
                <a:latin typeface="Century Gothic"/>
                <a:cs typeface="Century Gothic"/>
              </a:rPr>
              <a:t>contacto </a:t>
            </a:r>
            <a:r>
              <a:rPr lang="es-MX" sz="2200" b="1" dirty="0">
                <a:latin typeface="Century Gothic"/>
                <a:cs typeface="Century Gothic"/>
              </a:rPr>
              <a:t>con la ciudadanía</a:t>
            </a:r>
            <a:r>
              <a:rPr lang="es-MX" sz="2200" dirty="0">
                <a:latin typeface="Century Gothic"/>
                <a:cs typeface="Century Gothic"/>
              </a:rPr>
              <a:t>. </a:t>
            </a:r>
            <a:endParaRPr lang="es-MX" sz="1200" dirty="0" smtClean="0">
              <a:latin typeface="Century Gothic"/>
              <a:cs typeface="Century Gothic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s-MX" sz="2200" b="1" dirty="0" smtClean="0">
                <a:latin typeface="Century Gothic"/>
                <a:cs typeface="Century Gothic"/>
              </a:rPr>
              <a:t>Somos el actor estratégico </a:t>
            </a:r>
            <a:r>
              <a:rPr lang="es-MX" sz="2200" dirty="0" smtClean="0">
                <a:latin typeface="Century Gothic"/>
                <a:cs typeface="Century Gothic"/>
              </a:rPr>
              <a:t>para promover </a:t>
            </a:r>
            <a:r>
              <a:rPr lang="es-MX" sz="2200" dirty="0">
                <a:latin typeface="Century Gothic"/>
                <a:cs typeface="Century Gothic"/>
              </a:rPr>
              <a:t>la participación social, realizar intervenciones que mejoran la salud, así como </a:t>
            </a:r>
            <a:r>
              <a:rPr lang="es-MX" sz="2200" b="1" dirty="0">
                <a:latin typeface="Century Gothic"/>
                <a:cs typeface="Century Gothic"/>
              </a:rPr>
              <a:t>para promover y generar políticas públicas saludables</a:t>
            </a:r>
            <a:r>
              <a:rPr lang="es-MX" sz="2200" dirty="0">
                <a:latin typeface="Century Gothic"/>
                <a:cs typeface="Century Gothic"/>
              </a:rPr>
              <a:t> a nivel </a:t>
            </a:r>
            <a:r>
              <a:rPr lang="es-MX" sz="2200" dirty="0" smtClean="0">
                <a:latin typeface="Century Gothic"/>
                <a:cs typeface="Century Gothic"/>
              </a:rPr>
              <a:t>local. 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s-MX" sz="2200" b="1" dirty="0" smtClean="0">
                <a:latin typeface="Century Gothic"/>
                <a:cs typeface="Century Gothic"/>
              </a:rPr>
              <a:t>Actuamos</a:t>
            </a:r>
            <a:r>
              <a:rPr lang="es-MX" sz="2200" dirty="0" smtClean="0">
                <a:latin typeface="Century Gothic"/>
                <a:cs typeface="Century Gothic"/>
              </a:rPr>
              <a:t> como </a:t>
            </a:r>
            <a:r>
              <a:rPr lang="es-MX" sz="2200" b="1" dirty="0" smtClean="0">
                <a:latin typeface="Century Gothic"/>
                <a:cs typeface="Century Gothic"/>
              </a:rPr>
              <a:t>bisagra</a:t>
            </a:r>
            <a:r>
              <a:rPr lang="es-MX" sz="2200" dirty="0" smtClean="0">
                <a:latin typeface="Century Gothic"/>
                <a:cs typeface="Century Gothic"/>
              </a:rPr>
              <a:t> entre los programas federales de salud y la ciudadanía.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s-MX" sz="2200" dirty="0" smtClean="0">
                <a:latin typeface="Century Gothic"/>
                <a:cs typeface="Century Gothic"/>
              </a:rPr>
              <a:t>Somos el </a:t>
            </a:r>
            <a:r>
              <a:rPr lang="es-MX" sz="2200" b="1" dirty="0" smtClean="0">
                <a:latin typeface="Century Gothic"/>
                <a:cs typeface="Century Gothic"/>
              </a:rPr>
              <a:t>primer nivel </a:t>
            </a:r>
            <a:r>
              <a:rPr lang="es-MX" sz="2200" dirty="0" smtClean="0">
                <a:latin typeface="Century Gothic"/>
                <a:cs typeface="Century Gothic"/>
              </a:rPr>
              <a:t>de contacto con la ciudadanía.</a:t>
            </a:r>
          </a:p>
          <a:p>
            <a:pPr marL="0" indent="0" algn="just">
              <a:spcBef>
                <a:spcPct val="20000"/>
              </a:spcBef>
            </a:pPr>
            <a:endParaRPr lang="es-MX" sz="1200" dirty="0" smtClean="0">
              <a:latin typeface="Century Gothic"/>
              <a:cs typeface="Century Gothic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s-MX" sz="2200" dirty="0">
              <a:latin typeface="Century Gothic"/>
              <a:cs typeface="Century Gothic"/>
            </a:endParaRPr>
          </a:p>
        </p:txBody>
      </p:sp>
      <p:pic>
        <p:nvPicPr>
          <p:cNvPr id="6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LOGO MICHOAC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611560" y="2349416"/>
            <a:ext cx="78501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F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4588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66875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89163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11450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686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6258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830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402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8775" lvl="0" indent="-358775">
              <a:buFont typeface="Arial"/>
              <a:buChar char="•"/>
              <a:tabLst>
                <a:tab pos="358775" algn="l"/>
              </a:tabLst>
            </a:pPr>
            <a:r>
              <a:rPr lang="es-MX" sz="2400" dirty="0" smtClean="0">
                <a:latin typeface="Century Gothic"/>
                <a:cs typeface="Century Gothic"/>
              </a:rPr>
              <a:t>Reconocimiento y aceptación de la población al actuar de manera favorable ante  sus necesidades.</a:t>
            </a:r>
          </a:p>
          <a:p>
            <a:pPr marL="358775" indent="-358775">
              <a:buFont typeface="Arial"/>
              <a:buChar char="•"/>
              <a:tabLst>
                <a:tab pos="358775" algn="l"/>
              </a:tabLst>
            </a:pPr>
            <a:r>
              <a:rPr lang="es-MX" sz="2400" dirty="0">
                <a:latin typeface="Century Gothic"/>
                <a:cs typeface="Century Gothic"/>
              </a:rPr>
              <a:t>Se </a:t>
            </a:r>
            <a:r>
              <a:rPr lang="es-MX" sz="2400" dirty="0" smtClean="0">
                <a:latin typeface="Century Gothic"/>
                <a:cs typeface="Century Gothic"/>
              </a:rPr>
              <a:t>contribuye en la construcción </a:t>
            </a:r>
            <a:r>
              <a:rPr lang="es-MX" sz="2400" dirty="0">
                <a:latin typeface="Century Gothic"/>
                <a:cs typeface="Century Gothic"/>
              </a:rPr>
              <a:t>de una cultura en la que los comportamientos, hábitos y estilos de vida sean favorables para la prevención del </a:t>
            </a:r>
            <a:r>
              <a:rPr lang="es-MX" sz="2400" dirty="0" smtClean="0">
                <a:latin typeface="Century Gothic"/>
                <a:cs typeface="Century Gothic"/>
              </a:rPr>
              <a:t>sobrepeso y la obesidad. </a:t>
            </a:r>
          </a:p>
          <a:p>
            <a:pPr marL="358775" indent="-358775">
              <a:buFont typeface="Arial"/>
              <a:buChar char="•"/>
              <a:tabLst>
                <a:tab pos="358775" algn="l"/>
              </a:tabLst>
            </a:pPr>
            <a:r>
              <a:rPr lang="es-MX" sz="2400" dirty="0" smtClean="0">
                <a:latin typeface="Century Gothic"/>
                <a:cs typeface="Century Gothic"/>
              </a:rPr>
              <a:t>Aprovechamiento de recursos y cumplimiento de atribuciones. </a:t>
            </a:r>
          </a:p>
          <a:p>
            <a:pPr marL="358775" indent="-358775">
              <a:buFont typeface="Arial"/>
              <a:buChar char="•"/>
              <a:tabLst>
                <a:tab pos="358775" algn="l"/>
              </a:tabLst>
            </a:pPr>
            <a:r>
              <a:rPr lang="es-MX" sz="2400" dirty="0" smtClean="0">
                <a:latin typeface="Century Gothic"/>
                <a:cs typeface="Century Gothic"/>
              </a:rPr>
              <a:t>Disminución en el costo del tratamiento.</a:t>
            </a:r>
          </a:p>
          <a:p>
            <a:pPr marL="0" indent="0">
              <a:tabLst>
                <a:tab pos="358775" algn="l"/>
              </a:tabLst>
            </a:pPr>
            <a:endParaRPr lang="es-MX" sz="2400" dirty="0" smtClean="0">
              <a:latin typeface="Century Gothic"/>
              <a:cs typeface="Century Gothic"/>
            </a:endParaRPr>
          </a:p>
          <a:p>
            <a:pPr marL="0" indent="0">
              <a:tabLst>
                <a:tab pos="358775" algn="l"/>
              </a:tabLst>
            </a:pPr>
            <a:endParaRPr lang="es-MX" sz="2400" dirty="0">
              <a:latin typeface="Century Gothic"/>
              <a:cs typeface="Century Gothic"/>
            </a:endParaRPr>
          </a:p>
        </p:txBody>
      </p:sp>
      <p:sp>
        <p:nvSpPr>
          <p:cNvPr id="5" name="12 Rectángulo"/>
          <p:cNvSpPr/>
          <p:nvPr/>
        </p:nvSpPr>
        <p:spPr>
          <a:xfrm>
            <a:off x="323528" y="980728"/>
            <a:ext cx="7344816" cy="72008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MX" sz="3200" b="1" dirty="0" smtClean="0">
                <a:solidFill>
                  <a:srgbClr val="000099"/>
                </a:solidFill>
                <a:latin typeface="Century Gothic" charset="0"/>
                <a:ea typeface="+mj-ea"/>
                <a:cs typeface="+mj-cs"/>
              </a:rPr>
              <a:t>Beneficio de trabajar por la salud desde el municipio</a:t>
            </a:r>
            <a:endParaRPr lang="es-MX" sz="3200" b="1" dirty="0">
              <a:solidFill>
                <a:srgbClr val="000099"/>
              </a:solidFill>
              <a:latin typeface="Century Gothic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16</a:t>
            </a:fld>
            <a:endParaRPr lang="es-MX" dirty="0"/>
          </a:p>
        </p:txBody>
      </p:sp>
      <p:pic>
        <p:nvPicPr>
          <p:cNvPr id="7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LOGO MICHOAC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336140" y="1556792"/>
            <a:ext cx="85563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F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2300" indent="-6223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4588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66875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89163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11450" indent="-342900"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686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6258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830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40250" indent="-3429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tabLst>
                <a:tab pos="358775" algn="l"/>
              </a:tabLst>
            </a:pPr>
            <a:r>
              <a:rPr lang="es-MX" sz="2000" dirty="0" smtClean="0">
                <a:latin typeface="Century Gothic"/>
                <a:cs typeface="Century Gothic"/>
              </a:rPr>
              <a:t>LA INVERSION EN ¨CURAR¨ ES GIGANTESCA Y AUMENTA DIA A DIA, LA SOLUCION NO ESTA AHÍ, TENEMOS QUE SER PROACTIVOS, ES MAS EFICIENTE.</a:t>
            </a:r>
          </a:p>
          <a:p>
            <a:pPr marL="0" indent="0" algn="just">
              <a:tabLst>
                <a:tab pos="358775" algn="l"/>
              </a:tabLst>
            </a:pPr>
            <a:endParaRPr lang="es-MX" sz="2000" dirty="0">
              <a:latin typeface="Century Gothic"/>
              <a:cs typeface="Century Gothic"/>
            </a:endParaRPr>
          </a:p>
          <a:p>
            <a:pPr marL="0" indent="0" algn="just">
              <a:tabLst>
                <a:tab pos="358775" algn="l"/>
              </a:tabLst>
            </a:pPr>
            <a:r>
              <a:rPr lang="es-MX" sz="2000" dirty="0" smtClean="0">
                <a:latin typeface="Century Gothic"/>
                <a:cs typeface="Century Gothic"/>
              </a:rPr>
              <a:t>LOS PRESIDENTES MUNICIPALES DEBEMOS TOMAR LA AGENDA DE LA SALUD COMO UN TEMA PRIORITARIO, GENERAR UNA CULTURA QUE NOS PERMITA REVERTIR LA PERDIDA DE SALUD EN LAS GENERACIONES FUTURAS.</a:t>
            </a:r>
          </a:p>
          <a:p>
            <a:pPr marL="0" indent="0" algn="just">
              <a:tabLst>
                <a:tab pos="358775" algn="l"/>
              </a:tabLst>
            </a:pPr>
            <a:endParaRPr lang="es-MX" sz="2000" dirty="0">
              <a:latin typeface="Century Gothic"/>
              <a:cs typeface="Century Gothic"/>
            </a:endParaRPr>
          </a:p>
          <a:p>
            <a:pPr marL="0" indent="0" algn="just">
              <a:tabLst>
                <a:tab pos="358775" algn="l"/>
              </a:tabLst>
            </a:pPr>
            <a:r>
              <a:rPr lang="es-MX" sz="2000" dirty="0" smtClean="0">
                <a:latin typeface="Century Gothic"/>
                <a:cs typeface="Century Gothic"/>
              </a:rPr>
              <a:t>HAY ESTRATEGIAS FUNCIONANDO PARA TRATAR LAS ENFERMEDADES, TRABAJEMOS PARA PREVENIR LLEGAR A ESTE PUNTO, AL TRABAJAR EN LAS DETERMINANTES QUE LAS GENERAN.</a:t>
            </a:r>
          </a:p>
          <a:p>
            <a:pPr marL="0" indent="0" algn="just">
              <a:tabLst>
                <a:tab pos="358775" algn="l"/>
              </a:tabLst>
            </a:pPr>
            <a:endParaRPr lang="es-MX" sz="2000" dirty="0">
              <a:latin typeface="Century Gothic"/>
              <a:cs typeface="Century Gothic"/>
            </a:endParaRPr>
          </a:p>
          <a:p>
            <a:pPr marL="0" indent="0" algn="just">
              <a:tabLst>
                <a:tab pos="358775" algn="l"/>
              </a:tabLst>
            </a:pPr>
            <a:r>
              <a:rPr lang="es-MX" sz="2000" dirty="0" smtClean="0">
                <a:latin typeface="Century Gothic"/>
                <a:cs typeface="Century Gothic"/>
              </a:rPr>
              <a:t>ESTAR SANO GENERA CALIDAD DE VIDA Y ESO HACE SERES HUMANOS FELICES, QUE ES EL OBJETIVO DE NUESTRO GOBIERNO.</a:t>
            </a:r>
          </a:p>
        </p:txBody>
      </p:sp>
      <p:sp>
        <p:nvSpPr>
          <p:cNvPr id="5" name="12 Rectángulo"/>
          <p:cNvSpPr/>
          <p:nvPr/>
        </p:nvSpPr>
        <p:spPr>
          <a:xfrm>
            <a:off x="323528" y="980728"/>
            <a:ext cx="4968552" cy="720080"/>
          </a:xfrm>
          <a:prstGeom prst="rect">
            <a:avLst/>
          </a:prstGeom>
          <a:noFill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MX" sz="3200" b="1" dirty="0" smtClean="0">
                <a:solidFill>
                  <a:srgbClr val="000099"/>
                </a:solidFill>
                <a:latin typeface="Century Gothic" charset="0"/>
                <a:ea typeface="+mj-ea"/>
                <a:cs typeface="+mj-cs"/>
              </a:rPr>
              <a:t>CONCLUSIONES</a:t>
            </a:r>
            <a:endParaRPr lang="es-MX" sz="3200" b="1" dirty="0">
              <a:solidFill>
                <a:srgbClr val="000099"/>
              </a:solidFill>
              <a:latin typeface="Century Gothic" charset="0"/>
              <a:ea typeface="+mj-ea"/>
              <a:cs typeface="+mj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17</a:t>
            </a:fld>
            <a:endParaRPr lang="es-MX" dirty="0"/>
          </a:p>
        </p:txBody>
      </p:sp>
      <p:pic>
        <p:nvPicPr>
          <p:cNvPr id="7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LOGO MICHOAC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36499" y="4005064"/>
            <a:ext cx="5287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58775" algn="l"/>
              </a:tabLst>
            </a:pPr>
            <a:r>
              <a:rPr lang="es-MX" sz="4800" b="1" dirty="0" smtClean="0">
                <a:latin typeface="Century Gothic"/>
                <a:cs typeface="Century Gothic"/>
              </a:rPr>
              <a:t>¡Muchas gracias!</a:t>
            </a:r>
            <a:endParaRPr lang="es-MX" sz="4800" b="1" dirty="0">
              <a:latin typeface="Century Gothic"/>
              <a:cs typeface="Century Gothic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7663" y="233469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58775" algn="l"/>
              </a:tabLst>
            </a:pPr>
            <a:r>
              <a:rPr lang="es-MX" sz="2400" dirty="0">
                <a:latin typeface="Century Gothic"/>
                <a:cs typeface="Century Gothic"/>
              </a:rPr>
              <a:t>Como </a:t>
            </a:r>
            <a:r>
              <a:rPr lang="es-MX" sz="2400" dirty="0" smtClean="0">
                <a:latin typeface="Century Gothic"/>
                <a:cs typeface="Century Gothic"/>
              </a:rPr>
              <a:t>ven </a:t>
            </a:r>
            <a:r>
              <a:rPr lang="es-MX" sz="2400" dirty="0">
                <a:latin typeface="Century Gothic"/>
                <a:cs typeface="Century Gothic"/>
              </a:rPr>
              <a:t>la participación de los gobiernos municipales es fundamental, construyamos juntos un mejor futuro. </a:t>
            </a:r>
          </a:p>
        </p:txBody>
      </p:sp>
      <p:pic>
        <p:nvPicPr>
          <p:cNvPr id="5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LOGO MICHOACAN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3076" name="Picture 4" descr="http://www.cuentame.inegi.org.mx/monografias/informacion/mich/gif/map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3137"/>
            <a:ext cx="5904656" cy="53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73503" y="1464481"/>
            <a:ext cx="266429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Capital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Morelia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Municipios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113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Extensión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Representa 2.99% del territorio nacional.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Población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4 584 471 habitantes, el 3.8% del total del país.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Distribución de población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69% urbana y 31% rural; La media nacional  es de 78 y 22 % respectivamente.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Escolaridad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7.9 (casi segundo año de secundaria); 9.1 el promedio nacional.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Hablantes de lengua indígena de 3 años y más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4 de cada 100 personas.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A nivel nacional 7 de cada 100 personas hablan lengua indígena.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Sector de actividad que más aporta al PIB estatal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Comercio.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s-MX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A</a:t>
            </a:r>
            <a:r>
              <a:rPr kumimoji="0" lang="es-MX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portación al PIB Nacional</a:t>
            </a:r>
            <a:r>
              <a:rPr kumimoji="0" lang="es-MX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: 2.4%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www.cuentame.inegi.org.mx/monografias/imagenes/bullet_verd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69950"/>
            <a:ext cx="1333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LOGO MICHOACAN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2050" name="Picture 2" descr="Resultado de imagen para LOGO MICHOACA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30" y="1405587"/>
            <a:ext cx="1392331" cy="9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para LOGO BANDERA MEXIC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9" y="1028472"/>
            <a:ext cx="1961401" cy="136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680" y="5373216"/>
            <a:ext cx="143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DIABETES MELLITUS</a:t>
            </a:r>
            <a:endParaRPr lang="es-MX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680" y="3026637"/>
            <a:ext cx="174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OBESIDAD Y SOBREPESO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52120" y="4652385"/>
            <a:ext cx="3446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Lugar 27 a Nivel Nacional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21.5% de la Población padece </a:t>
            </a:r>
            <a:r>
              <a:rPr lang="es-MX" dirty="0"/>
              <a:t>D</a:t>
            </a:r>
            <a:r>
              <a:rPr lang="es-MX" dirty="0" smtClean="0"/>
              <a:t>iabetes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Primera causa de muerte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7 de cada 10 presenta síntomas de Diabetes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06733" y="2356396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4,584,471 hab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57630" y="2356396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122,000,300 hab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3600" y="2913815"/>
            <a:ext cx="3282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2do.Lugar a Nivel Mundial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71.28% padece obesidad y sobrepeso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652120" y="2888138"/>
            <a:ext cx="363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Lugar 23 a Nivel Nacional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27% de la Población padece de obesidad y sobrepeso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629703" y="4790884"/>
            <a:ext cx="3446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Primera causa de muerte en las mujeres y Segunda en hombres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8.6% (10.6 millones)padecen diabetes mellitus</a:t>
            </a:r>
          </a:p>
        </p:txBody>
      </p:sp>
      <p:pic>
        <p:nvPicPr>
          <p:cNvPr id="2055" name="Picture 7" descr="Resultado de imagen para obesidad michoac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" y="1124744"/>
            <a:ext cx="2158583" cy="17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LOGO MICHOAC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4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99257368"/>
              </p:ext>
            </p:extLst>
          </p:nvPr>
        </p:nvGraphicFramePr>
        <p:xfrm>
          <a:off x="0" y="980728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LOGO MICHOACAN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54" y="1326041"/>
            <a:ext cx="2294127" cy="96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derecha"/>
          <p:cNvSpPr/>
          <p:nvPr/>
        </p:nvSpPr>
        <p:spPr bwMode="auto">
          <a:xfrm rot="1365043">
            <a:off x="3328040" y="2343507"/>
            <a:ext cx="614750" cy="2819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143602" y="2103286"/>
            <a:ext cx="395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PREVENCION,ATENCION,GESTION Y PROMOCION</a:t>
            </a:r>
            <a:endParaRPr lang="es-MX" sz="2400" dirty="0"/>
          </a:p>
        </p:txBody>
      </p:sp>
      <p:pic>
        <p:nvPicPr>
          <p:cNvPr id="17" name="Picture 2" descr="Resultado de imagen para símbolo hos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36719"/>
            <a:ext cx="1071228" cy="13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Resultado de imagen para ISSS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16" y="3588289"/>
            <a:ext cx="1139567" cy="14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7" descr="Resultado de imagen para SECRETARIA DE SALUD MICHOACA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46" y="4725144"/>
            <a:ext cx="3429846" cy="21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10" descr="Resultado de imagen para DIF MICHOACAN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5" y="5496260"/>
            <a:ext cx="2435111" cy="135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13" descr="Resultado de imagen para LOGO CRUZ ROJA MICHOACAN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5591325"/>
            <a:ext cx="1929160" cy="12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21 Conector recto de flecha"/>
          <p:cNvCxnSpPr>
            <a:stCxn id="13" idx="2"/>
            <a:endCxn id="17" idx="3"/>
          </p:cNvCxnSpPr>
          <p:nvPr/>
        </p:nvCxnSpPr>
        <p:spPr bwMode="auto">
          <a:xfrm flipH="1">
            <a:off x="1223629" y="2934283"/>
            <a:ext cx="4898368" cy="1562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23 Conector recto de flecha"/>
          <p:cNvCxnSpPr>
            <a:stCxn id="13" idx="2"/>
            <a:endCxn id="6149" idx="1"/>
          </p:cNvCxnSpPr>
          <p:nvPr/>
        </p:nvCxnSpPr>
        <p:spPr bwMode="auto">
          <a:xfrm>
            <a:off x="6121997" y="2934283"/>
            <a:ext cx="1868519" cy="1371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5 Conector recto de flecha"/>
          <p:cNvCxnSpPr>
            <a:stCxn id="13" idx="2"/>
            <a:endCxn id="6152" idx="0"/>
          </p:cNvCxnSpPr>
          <p:nvPr/>
        </p:nvCxnSpPr>
        <p:spPr bwMode="auto">
          <a:xfrm flipH="1">
            <a:off x="4585269" y="2934283"/>
            <a:ext cx="1536728" cy="1790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27 Conector recto de flecha"/>
          <p:cNvCxnSpPr>
            <a:stCxn id="13" idx="2"/>
            <a:endCxn id="6155" idx="0"/>
          </p:cNvCxnSpPr>
          <p:nvPr/>
        </p:nvCxnSpPr>
        <p:spPr bwMode="auto">
          <a:xfrm flipH="1">
            <a:off x="2035841" y="2934283"/>
            <a:ext cx="4086156" cy="25619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30 Conector recto de flecha"/>
          <p:cNvCxnSpPr>
            <a:stCxn id="13" idx="2"/>
          </p:cNvCxnSpPr>
          <p:nvPr/>
        </p:nvCxnSpPr>
        <p:spPr bwMode="auto">
          <a:xfrm>
            <a:off x="6121997" y="2934283"/>
            <a:ext cx="1190418" cy="2177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22 Grupo"/>
          <p:cNvGrpSpPr/>
          <p:nvPr/>
        </p:nvGrpSpPr>
        <p:grpSpPr>
          <a:xfrm>
            <a:off x="0" y="1118847"/>
            <a:ext cx="1614554" cy="1614554"/>
            <a:chOff x="1942107" y="3188790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25" name="24 Elipse"/>
            <p:cNvSpPr/>
            <p:nvPr/>
          </p:nvSpPr>
          <p:spPr>
            <a:xfrm>
              <a:off x="1942107" y="3188790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2178553" y="3425236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Salud</a:t>
              </a:r>
              <a:endParaRPr lang="es-MX" sz="1400" kern="1200" dirty="0"/>
            </a:p>
          </p:txBody>
        </p:sp>
      </p:grpSp>
      <p:pic>
        <p:nvPicPr>
          <p:cNvPr id="29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LOGO MICHOACAN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3078" name="Picture 6" descr="http://www.cuentame.inegi.org.mx/monografias/imagenes/bullet_ver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69950"/>
            <a:ext cx="1333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63933"/>
            <a:ext cx="7611052" cy="4861411"/>
          </a:xfrm>
          <a:prstGeom prst="rect">
            <a:avLst/>
          </a:prstGeom>
        </p:spPr>
      </p:pic>
      <p:pic>
        <p:nvPicPr>
          <p:cNvPr id="5122" name="Picture 2" descr="Resultado de imagen para símbolo hospi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3"/>
            <a:ext cx="504056" cy="5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59832" y="1046568"/>
            <a:ext cx="579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CESAS</a:t>
            </a:r>
            <a:r>
              <a:rPr lang="es-MX" dirty="0" smtClean="0"/>
              <a:t> (Centros de Salud de Servicios Ampliados)</a:t>
            </a:r>
            <a:endParaRPr lang="es-MX" dirty="0"/>
          </a:p>
        </p:txBody>
      </p:sp>
      <p:cxnSp>
        <p:nvCxnSpPr>
          <p:cNvPr id="8" name="7 Conector recto de flecha"/>
          <p:cNvCxnSpPr>
            <a:stCxn id="6" idx="2"/>
          </p:cNvCxnSpPr>
          <p:nvPr/>
        </p:nvCxnSpPr>
        <p:spPr bwMode="auto">
          <a:xfrm flipH="1">
            <a:off x="3816822" y="1415900"/>
            <a:ext cx="2142725" cy="15684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11 Conector recto de flecha"/>
          <p:cNvCxnSpPr>
            <a:stCxn id="6" idx="2"/>
          </p:cNvCxnSpPr>
          <p:nvPr/>
        </p:nvCxnSpPr>
        <p:spPr bwMode="auto">
          <a:xfrm flipH="1">
            <a:off x="4520041" y="1415900"/>
            <a:ext cx="1439506" cy="33558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15 Conector recto de flecha"/>
          <p:cNvCxnSpPr>
            <a:stCxn id="6" idx="2"/>
          </p:cNvCxnSpPr>
          <p:nvPr/>
        </p:nvCxnSpPr>
        <p:spPr bwMode="auto">
          <a:xfrm>
            <a:off x="5959547" y="1415900"/>
            <a:ext cx="811483" cy="1573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22 CuadroTexto"/>
          <p:cNvSpPr txBox="1"/>
          <p:nvPr/>
        </p:nvSpPr>
        <p:spPr>
          <a:xfrm>
            <a:off x="5448515" y="5445224"/>
            <a:ext cx="329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Hospital de IMSS </a:t>
            </a:r>
            <a:r>
              <a:rPr lang="es-MX" dirty="0" smtClean="0"/>
              <a:t>(2do Nivel)</a:t>
            </a:r>
            <a:endParaRPr lang="es-MX" dirty="0"/>
          </a:p>
        </p:txBody>
      </p:sp>
      <p:cxnSp>
        <p:nvCxnSpPr>
          <p:cNvPr id="20" name="19 Conector recto de flecha"/>
          <p:cNvCxnSpPr>
            <a:stCxn id="23" idx="0"/>
          </p:cNvCxnSpPr>
          <p:nvPr/>
        </p:nvCxnSpPr>
        <p:spPr bwMode="auto">
          <a:xfrm flipH="1" flipV="1">
            <a:off x="5448515" y="4241804"/>
            <a:ext cx="1649975" cy="1203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6" name="Picture 6" descr="Resultado de imagen para LOGO CENTRO DE SALU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12" y="2835411"/>
            <a:ext cx="555558" cy="5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Resultado de imagen para LOGO CENTRO DE SALU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54" y="4761903"/>
            <a:ext cx="555558" cy="5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esultado de imagen para LOGO CENTRO DE SALU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43" y="2984303"/>
            <a:ext cx="555558" cy="5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0" y="1046568"/>
            <a:ext cx="1614554" cy="1614554"/>
            <a:chOff x="1942107" y="3188790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1942107" y="3188790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178553" y="3425236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Salud</a:t>
              </a:r>
              <a:endParaRPr lang="es-MX" sz="1400" kern="1200" dirty="0"/>
            </a:p>
          </p:txBody>
        </p:sp>
      </p:grpSp>
      <p:pic>
        <p:nvPicPr>
          <p:cNvPr id="22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LOGO MICHOACAN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18388" r="17828" b="7366"/>
          <a:stretch/>
        </p:blipFill>
        <p:spPr bwMode="auto">
          <a:xfrm>
            <a:off x="1935087" y="1916832"/>
            <a:ext cx="7219185" cy="43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3078" name="Picture 6" descr="http://www.cuentame.inegi.org.mx/monografias/imagenes/bullet_ver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69950"/>
            <a:ext cx="1333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8619" y="1082959"/>
            <a:ext cx="845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CONSTRUCCION DE LA CASA ESTATAL DEL ADULTO MAYOR</a:t>
            </a:r>
            <a:endParaRPr lang="es-MX" sz="2000" b="1" dirty="0"/>
          </a:p>
        </p:txBody>
      </p:sp>
      <p:pic>
        <p:nvPicPr>
          <p:cNvPr id="4109" name="Picture 13" descr="C:\Users\Usuario\Pictures\ScreenShooter\ShooterScreenshot-0-05-12-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" y="1700808"/>
            <a:ext cx="525838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-66304" y="1019397"/>
            <a:ext cx="1614554" cy="1614554"/>
            <a:chOff x="1942107" y="3188790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9" name="8 Elipse"/>
            <p:cNvSpPr/>
            <p:nvPr/>
          </p:nvSpPr>
          <p:spPr>
            <a:xfrm>
              <a:off x="1942107" y="3188790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178553" y="3425236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Salud</a:t>
              </a:r>
              <a:endParaRPr lang="es-MX" sz="1400" kern="1200" dirty="0"/>
            </a:p>
          </p:txBody>
        </p:sp>
      </p:grpSp>
      <p:pic>
        <p:nvPicPr>
          <p:cNvPr id="11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LOGO MICHOACAN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https://attachment.outlook.office.net/owa/pedromoreno.81@hotmail.com/service.svc/s/GetAttachmentThumbnail?id=AQMkADAwATY3ZmYAZS1kMzY0LThlYjktMDACLTAwCgBGAAADbR73G8UJX0i2Jug2pzXR0gcAxLSt3sYEl0i03Hh3q4rwzwAAAgEMAAAAxLSt3sYEl0i03Hh3q4rwzwAAAFLkB7QAAAABEgAQABFUcHriaclPkrm9DTZ3hNI%3D&amp;thumbnailType=2&amp;X-OWA-CANARY=vKyucANLK0Sw0hh7ntdL0YCuNiPcHNQY9zoRxRuUJQC51X0N7IVnfj3SU-BRgjBO255Fv_3zK8k.&amp;token=9ec9ab7f-d7de-4242-b557-0089873d5295&amp;owa=outlook.live.com&amp;is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" y="1557346"/>
            <a:ext cx="7965832" cy="51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61" y="5079223"/>
            <a:ext cx="2465335" cy="168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Resultado de imagen para TANQUES DE AGUA ZITACUA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" y="5270660"/>
            <a:ext cx="2170108" cy="15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SIMBOLOS TANQUES DE AGU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97" y="4281369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9" y="5198814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00" y="3272914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74" y="3878271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7003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17" y="2597944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94" y="1952035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32" y="5207185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49" y="4888460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29" y="3932298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9" y="5207185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33" y="2329146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65" y="4888460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46" y="3044481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67" y="2606743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86" y="5723787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00" y="2754030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09" y="5664385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73" y="2472377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59" y="3294634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40" y="5933117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76" y="6261540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21" y="4255641"/>
            <a:ext cx="706391" cy="7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485" y="2457578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Resultado de imagen para SIMBOLOS TANQUES DE ALMACENAMIENTO DE AGU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1" y="2188846"/>
            <a:ext cx="254335" cy="2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161659" y="986306"/>
            <a:ext cx="614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Construcción de Tanque de almacenamiento de agua</a:t>
            </a:r>
            <a:endParaRPr lang="es-MX" b="1" dirty="0"/>
          </a:p>
        </p:txBody>
      </p:sp>
      <p:cxnSp>
        <p:nvCxnSpPr>
          <p:cNvPr id="10" name="9 Conector recto de flecha"/>
          <p:cNvCxnSpPr>
            <a:endCxn id="20" idx="2"/>
          </p:cNvCxnSpPr>
          <p:nvPr/>
        </p:nvCxnSpPr>
        <p:spPr bwMode="auto">
          <a:xfrm flipH="1" flipV="1">
            <a:off x="6202921" y="4810817"/>
            <a:ext cx="310205" cy="11124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0 CuadroTexto"/>
          <p:cNvSpPr txBox="1"/>
          <p:nvPr/>
        </p:nvSpPr>
        <p:spPr>
          <a:xfrm>
            <a:off x="6560452" y="4632686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Perforación de Pozos</a:t>
            </a:r>
            <a:endParaRPr lang="es-MX" b="1" dirty="0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44" y="2601952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05" y="2888396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43" y="4367962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91" y="3654741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67" y="3654741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29" y="2732310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38" y="3313213"/>
            <a:ext cx="529448" cy="5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47 Conector recto de flecha"/>
          <p:cNvCxnSpPr>
            <a:endCxn id="45" idx="1"/>
          </p:cNvCxnSpPr>
          <p:nvPr/>
        </p:nvCxnSpPr>
        <p:spPr bwMode="auto">
          <a:xfrm flipV="1">
            <a:off x="1090589" y="4628830"/>
            <a:ext cx="822832" cy="5783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48 Grupo"/>
          <p:cNvGrpSpPr/>
          <p:nvPr/>
        </p:nvGrpSpPr>
        <p:grpSpPr>
          <a:xfrm>
            <a:off x="107504" y="1139476"/>
            <a:ext cx="1614554" cy="1614554"/>
            <a:chOff x="4976084" y="524305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50" name="49 Elipse"/>
            <p:cNvSpPr/>
            <p:nvPr/>
          </p:nvSpPr>
          <p:spPr>
            <a:xfrm>
              <a:off x="4976084" y="524305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9" name="Elipse 4"/>
            <p:cNvSpPr/>
            <p:nvPr/>
          </p:nvSpPr>
          <p:spPr>
            <a:xfrm>
              <a:off x="5353963" y="760751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Agua Potable y Saneamiento</a:t>
              </a:r>
              <a:endParaRPr lang="es-MX" sz="1400" kern="1200" dirty="0"/>
            </a:p>
          </p:txBody>
        </p:sp>
      </p:grpSp>
      <p:pic>
        <p:nvPicPr>
          <p:cNvPr id="60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esultado de imagen para LOGO MICHOACAN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purificadoras de a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" y="2316502"/>
            <a:ext cx="4955798" cy="33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D7F9-935E-4F4F-BC0A-528076EB43D5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2362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AutoShape 2" descr="Resultado de imagen para prohibido alimentos chatarr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0" name="AutoShape 11" descr="Resultado de imagen para simbolo de aprobaci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026" name="Picture 2" descr="Resultado de imagen para familia contenta dibujo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17943"/>
            <a:ext cx="2965698" cy="22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Igual que"/>
          <p:cNvSpPr/>
          <p:nvPr/>
        </p:nvSpPr>
        <p:spPr bwMode="auto">
          <a:xfrm>
            <a:off x="4809728" y="2924944"/>
            <a:ext cx="914400" cy="9144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Flecha arriba"/>
          <p:cNvSpPr/>
          <p:nvPr/>
        </p:nvSpPr>
        <p:spPr bwMode="auto">
          <a:xfrm rot="10800000">
            <a:off x="7206977" y="3933056"/>
            <a:ext cx="484632" cy="97840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agua-rica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01" y="1800994"/>
            <a:ext cx="27241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141879" y="1036739"/>
            <a:ext cx="1614554" cy="1614554"/>
            <a:chOff x="4976084" y="524305"/>
            <a:chExt cx="1614554" cy="1614554"/>
          </a:xfrm>
          <a:scene3d>
            <a:camera prst="orthographicFront"/>
            <a:lightRig rig="flat" dir="t"/>
          </a:scene3d>
        </p:grpSpPr>
        <p:sp>
          <p:nvSpPr>
            <p:cNvPr id="18" name="17 Elipse"/>
            <p:cNvSpPr/>
            <p:nvPr/>
          </p:nvSpPr>
          <p:spPr>
            <a:xfrm>
              <a:off x="4976084" y="524305"/>
              <a:ext cx="1614554" cy="161455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5353963" y="760751"/>
              <a:ext cx="1141662" cy="1141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kern="1200" dirty="0" smtClean="0"/>
                <a:t>Agua Potable y Saneamiento</a:t>
              </a:r>
              <a:endParaRPr lang="es-MX" sz="1400" kern="1200" dirty="0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115616" y="5688252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Purificadoras de Agua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588224" y="1215640"/>
            <a:ext cx="12089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$5.00</a:t>
            </a:r>
          </a:p>
          <a:p>
            <a:endParaRPr lang="es-MX" dirty="0"/>
          </a:p>
        </p:txBody>
      </p:sp>
      <p:pic>
        <p:nvPicPr>
          <p:cNvPr id="20" name="Picture 2" descr="C:\Users\Usuario\Downloads\IMG_38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4373" r="3030" b="21959"/>
          <a:stretch/>
        </p:blipFill>
        <p:spPr bwMode="auto">
          <a:xfrm>
            <a:off x="4783398" y="188640"/>
            <a:ext cx="1156754" cy="6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LOGO MICHOACAN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33"/>
          <a:stretch/>
        </p:blipFill>
        <p:spPr bwMode="auto">
          <a:xfrm>
            <a:off x="2874202" y="213518"/>
            <a:ext cx="977718" cy="5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6229</TotalTime>
  <Words>492</Words>
  <Application>Microsoft Office PowerPoint</Application>
  <PresentationFormat>Presentación en pantalla (4:3)</PresentationFormat>
  <Paragraphs>101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Century Gothic</vt:lpstr>
      <vt:lpstr>Verdana</vt:lpstr>
      <vt:lpstr>Wingdings</vt:lpstr>
      <vt:lpstr>Tema de Office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DESDE LOS MUNICIPIOS?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spps</dc:creator>
  <cp:lastModifiedBy>Prevencion</cp:lastModifiedBy>
  <cp:revision>519</cp:revision>
  <cp:lastPrinted>2013-01-18T20:32:09Z</cp:lastPrinted>
  <dcterms:created xsi:type="dcterms:W3CDTF">2012-12-13T01:24:37Z</dcterms:created>
  <dcterms:modified xsi:type="dcterms:W3CDTF">2016-12-05T18:08:49Z</dcterms:modified>
</cp:coreProperties>
</file>